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2"/>
  </p:notesMasterIdLst>
  <p:sldIdLst>
    <p:sldId id="263" r:id="rId6"/>
    <p:sldId id="274" r:id="rId7"/>
    <p:sldId id="279" r:id="rId8"/>
    <p:sldId id="267" r:id="rId9"/>
    <p:sldId id="276" r:id="rId10"/>
    <p:sldId id="278" r:id="rId11"/>
    <p:sldId id="257" r:id="rId12"/>
    <p:sldId id="261" r:id="rId13"/>
    <p:sldId id="269" r:id="rId14"/>
    <p:sldId id="277" r:id="rId15"/>
    <p:sldId id="271" r:id="rId16"/>
    <p:sldId id="285" r:id="rId17"/>
    <p:sldId id="286" r:id="rId18"/>
    <p:sldId id="262" r:id="rId19"/>
    <p:sldId id="260" r:id="rId20"/>
    <p:sldId id="258" r:id="rId21"/>
    <p:sldId id="272" r:id="rId22"/>
    <p:sldId id="273" r:id="rId23"/>
    <p:sldId id="287" r:id="rId24"/>
    <p:sldId id="288" r:id="rId25"/>
    <p:sldId id="283" r:id="rId26"/>
    <p:sldId id="280" r:id="rId27"/>
    <p:sldId id="281" r:id="rId28"/>
    <p:sldId id="282" r:id="rId29"/>
    <p:sldId id="284" r:id="rId30"/>
    <p:sldId id="26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0" d="100"/>
          <a:sy n="70"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526AC-631D-488E-9F38-864314A7E80E}"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A768F-70DA-41DC-9F8B-4FCB4BEBCE98}" type="slidenum">
              <a:rPr lang="en-US" smtClean="0"/>
              <a:t>‹#›</a:t>
            </a:fld>
            <a:endParaRPr lang="en-US"/>
          </a:p>
        </p:txBody>
      </p:sp>
    </p:spTree>
    <p:extLst>
      <p:ext uri="{BB962C8B-B14F-4D97-AF65-F5344CB8AC3E}">
        <p14:creationId xmlns:p14="http://schemas.microsoft.com/office/powerpoint/2010/main" val="10048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48483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6778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23726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88359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a:solidFill>
                  <a:schemeClr val="bg2"/>
                </a:solidFill>
                <a:latin typeface="Brush Script MT" panose="03060802040406070304" pitchFamily="66" charset="0"/>
              </a:defRPr>
            </a:lvl1pPr>
          </a:lstStyle>
          <a:p>
            <a:fld id="{CBD0F988-2342-48FD-BAD2-0BDF58CE52F7}" type="slidenum">
              <a:rPr lang="en-US" altLang="en-US">
                <a:solidFill>
                  <a:srgbClr val="EEECE1"/>
                </a:solidFill>
              </a:rPr>
              <a:pPr/>
              <a:t>‹#›</a:t>
            </a:fld>
            <a:endParaRPr lang="en-US" altLang="en-US">
              <a:solidFill>
                <a:srgbClr val="EEECE1"/>
              </a:solidFill>
            </a:endParaRPr>
          </a:p>
        </p:txBody>
      </p:sp>
    </p:spTree>
    <p:extLst>
      <p:ext uri="{BB962C8B-B14F-4D97-AF65-F5344CB8AC3E}">
        <p14:creationId xmlns:p14="http://schemas.microsoft.com/office/powerpoint/2010/main" val="45255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391B1498-9C26-44D6-A025-9858BF2AFB1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67596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34548B41-F427-4628-857B-B958D6A1C95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56694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a:solidFill>
                  <a:schemeClr val="bg2"/>
                </a:solidFill>
                <a:latin typeface="Brush Script MT" panose="03060802040406070304" pitchFamily="66" charset="0"/>
              </a:defRPr>
            </a:lvl1pPr>
          </a:lstStyle>
          <a:p>
            <a:fld id="{ABC59B76-5709-47EE-918C-79C53B59CC02}" type="slidenum">
              <a:rPr lang="en-US" altLang="en-US">
                <a:solidFill>
                  <a:srgbClr val="EEECE1"/>
                </a:solidFill>
              </a:rPr>
              <a:pPr/>
              <a:t>‹#›</a:t>
            </a:fld>
            <a:endParaRPr lang="en-US" altLang="en-US">
              <a:solidFill>
                <a:srgbClr val="EEECE1"/>
              </a:solidFill>
            </a:endParaRPr>
          </a:p>
        </p:txBody>
      </p:sp>
    </p:spTree>
    <p:extLst>
      <p:ext uri="{BB962C8B-B14F-4D97-AF65-F5344CB8AC3E}">
        <p14:creationId xmlns:p14="http://schemas.microsoft.com/office/powerpoint/2010/main" val="255120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a:solidFill>
                  <a:srgbClr val="FFFF00"/>
                </a:solidFill>
              </a:defRPr>
            </a:lvl1pPr>
          </a:lstStyle>
          <a:p>
            <a:fld id="{4DFBA372-7B04-456D-99EB-231923185881}" type="slidenum">
              <a:rPr lang="en-US" altLang="en-US"/>
              <a:pPr/>
              <a:t>‹#›</a:t>
            </a:fld>
            <a:endParaRPr lang="en-US" altLang="en-US"/>
          </a:p>
        </p:txBody>
      </p:sp>
    </p:spTree>
    <p:extLst>
      <p:ext uri="{BB962C8B-B14F-4D97-AF65-F5344CB8AC3E}">
        <p14:creationId xmlns:p14="http://schemas.microsoft.com/office/powerpoint/2010/main" val="244721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26EBBA9D-748C-48B3-8975-C70C73E808D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994517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81D8A8B0-5E13-4636-B5CE-D147F1AC7F0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701059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79CD6F16-DC32-4E19-9F30-E22D13603128}"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31027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39ED3275-A2BD-42DE-9481-938D6B67954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09989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D07FE7ED-9828-49BC-B4C3-36D65F2F97E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71852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F4DD8F47-4DC5-4DD9-89E8-298D1805791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2531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a:solidFill>
                  <a:srgbClr val="FFFF00"/>
                </a:solidFill>
              </a:defRPr>
            </a:lvl1pPr>
          </a:lstStyle>
          <a:p>
            <a:fld id="{FF6D8AB2-8BC4-4AA3-BFDE-AB668C07FE30}" type="slidenum">
              <a:rPr lang="en-US" altLang="en-US"/>
              <a:pPr/>
              <a:t>‹#›</a:t>
            </a:fld>
            <a:endParaRPr lang="en-US" altLang="en-US"/>
          </a:p>
        </p:txBody>
      </p:sp>
    </p:spTree>
    <p:extLst>
      <p:ext uri="{BB962C8B-B14F-4D97-AF65-F5344CB8AC3E}">
        <p14:creationId xmlns:p14="http://schemas.microsoft.com/office/powerpoint/2010/main" val="215244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4EFA2C85-A014-490A-8469-A014F8DE0C2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441936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D2A943B9-FB46-4BDB-A37B-0BAA1C59832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70111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CEA7A5CD-3209-4D4C-9FA5-990F70A61A7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932352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a:solidFill>
                  <a:schemeClr val="bg2"/>
                </a:solidFill>
                <a:latin typeface="Brush Script MT" panose="03060802040406070304" pitchFamily="66" charset="0"/>
              </a:defRPr>
            </a:lvl1pPr>
          </a:lstStyle>
          <a:p>
            <a:fld id="{4309D357-4E33-463A-B752-B8ACA2A6A4B4}" type="slidenum">
              <a:rPr lang="en-US" altLang="en-US">
                <a:solidFill>
                  <a:srgbClr val="EEECE1"/>
                </a:solidFill>
              </a:rPr>
              <a:pPr/>
              <a:t>‹#›</a:t>
            </a:fld>
            <a:endParaRPr lang="en-US" altLang="en-US">
              <a:solidFill>
                <a:srgbClr val="EEECE1"/>
              </a:solidFill>
            </a:endParaRPr>
          </a:p>
        </p:txBody>
      </p:sp>
    </p:spTree>
    <p:extLst>
      <p:ext uri="{BB962C8B-B14F-4D97-AF65-F5344CB8AC3E}">
        <p14:creationId xmlns:p14="http://schemas.microsoft.com/office/powerpoint/2010/main" val="1360596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a:solidFill>
                  <a:srgbClr val="FFFF00"/>
                </a:solidFill>
              </a:defRPr>
            </a:lvl1pPr>
          </a:lstStyle>
          <a:p>
            <a:fld id="{989E80FF-F211-4C79-BF3B-2F904330B5C1}" type="slidenum">
              <a:rPr lang="en-US" altLang="en-US"/>
              <a:pPr/>
              <a:t>‹#›</a:t>
            </a:fld>
            <a:endParaRPr lang="en-US" altLang="en-US"/>
          </a:p>
        </p:txBody>
      </p:sp>
    </p:spTree>
    <p:extLst>
      <p:ext uri="{BB962C8B-B14F-4D97-AF65-F5344CB8AC3E}">
        <p14:creationId xmlns:p14="http://schemas.microsoft.com/office/powerpoint/2010/main" val="739852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AD74D09-A599-4C33-B523-29C279B6DDA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57351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15915142-E1F5-4878-8937-9F40D5E7415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560401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36CF5E2C-4653-44E1-AC48-E695455D4BC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661223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2B648DE7-7368-45B4-B12F-AC778DC69D5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4740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D440E833-C9B3-4004-B486-73BD12CE9AD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4817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0266EEAD-2E58-4AF7-BC1E-1833B01A3F8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14036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5B5C1A01-DE4E-4C4A-9CCA-BC7F59E557D2}"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231663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3072438D-D155-4401-B731-9F7BD82F621E}"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88022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BEB0467-2F5C-43D0-B29E-F221990E655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88488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F29685D9-A979-4029-A985-C492A44E53B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292552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smtClean="0">
                <a:solidFill>
                  <a:schemeClr val="bg2"/>
                </a:solidFill>
                <a:latin typeface="Brush Script MT" panose="03060802040406070304" pitchFamily="66" charset="0"/>
              </a:defRPr>
            </a:lvl1pPr>
          </a:lstStyle>
          <a:p>
            <a:pPr>
              <a:defRPr/>
            </a:pPr>
            <a:fld id="{62F033CC-5AC5-4EE4-8F2D-1246908F221B}" type="slidenum">
              <a:rPr lang="en-US" altLang="en-US">
                <a:solidFill>
                  <a:srgbClr val="EEECE1"/>
                </a:solidFill>
              </a:rPr>
              <a:pPr>
                <a:defRPr/>
              </a:pPr>
              <a:t>‹#›</a:t>
            </a:fld>
            <a:endParaRPr lang="en-US" altLang="en-US">
              <a:solidFill>
                <a:srgbClr val="EEECE1"/>
              </a:solidFill>
            </a:endParaRPr>
          </a:p>
        </p:txBody>
      </p:sp>
    </p:spTree>
    <p:extLst>
      <p:ext uri="{BB962C8B-B14F-4D97-AF65-F5344CB8AC3E}">
        <p14:creationId xmlns:p14="http://schemas.microsoft.com/office/powerpoint/2010/main" val="788769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smtClean="0">
                <a:solidFill>
                  <a:srgbClr val="FFFF00"/>
                </a:solidFill>
              </a:defRPr>
            </a:lvl1pPr>
          </a:lstStyle>
          <a:p>
            <a:pPr>
              <a:defRPr/>
            </a:pPr>
            <a:fld id="{99A83446-8E06-480B-BCEF-CBD0AD8C0461}" type="slidenum">
              <a:rPr lang="en-US" altLang="en-US"/>
              <a:pPr>
                <a:defRPr/>
              </a:pPr>
              <a:t>‹#›</a:t>
            </a:fld>
            <a:endParaRPr lang="en-US" altLang="en-US"/>
          </a:p>
        </p:txBody>
      </p:sp>
    </p:spTree>
    <p:extLst>
      <p:ext uri="{BB962C8B-B14F-4D97-AF65-F5344CB8AC3E}">
        <p14:creationId xmlns:p14="http://schemas.microsoft.com/office/powerpoint/2010/main" val="3159453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E1B49752-2FB0-481A-8189-F8201C0897F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143868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8020802-0E69-47EE-99D0-B414F51EC55C}"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913536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DBC40BA4-CEE5-4018-8AF2-17BE8862C41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99435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BD01B3-6C1D-47B9-8A3F-9ED283582F8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48916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4288FF5B-1C7A-4759-B703-92A27158929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8073157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CCE09D6-5DAA-40E0-A24D-D10943FBB2D7}"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926982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23E3BAB-97E4-4F23-AA2E-B48A9783B716}"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14226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61A9CAA6-0F1E-4712-8855-B78CE6724C25}"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851392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7713B82-C1F2-48A4-8FA0-8253B21FA4FD}"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53244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9D67DC0-9E79-4301-859D-B540D318E75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20969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1" baseline="0">
                <a:solidFill>
                  <a:srgbClr val="FFFF99"/>
                </a:solidFill>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09600" y="6172201"/>
            <a:ext cx="2844800" cy="365125"/>
          </a:xfrm>
        </p:spPr>
        <p:txBody>
          <a:bodyPr/>
          <a:lstStyle>
            <a:lvl1pPr>
              <a:defRPr sz="1600" baseline="0" dirty="0">
                <a:solidFill>
                  <a:schemeClr val="bg2"/>
                </a:solidFill>
                <a:latin typeface="Brush Script MT" pitchFamily="66" charset="0"/>
              </a:defRPr>
            </a:lvl1pPr>
          </a:lstStyle>
          <a:p>
            <a:pPr>
              <a:defRPr/>
            </a:pPr>
            <a:endParaRPr lang="en-US">
              <a:solidFill>
                <a:srgbClr val="EEECE1"/>
              </a:solidFill>
            </a:endParaRPr>
          </a:p>
        </p:txBody>
      </p:sp>
      <p:sp>
        <p:nvSpPr>
          <p:cNvPr id="5" name="Footer Placeholder 4"/>
          <p:cNvSpPr>
            <a:spLocks noGrp="1"/>
          </p:cNvSpPr>
          <p:nvPr>
            <p:ph type="ftr" sz="quarter" idx="11"/>
          </p:nvPr>
        </p:nvSpPr>
        <p:spPr>
          <a:xfrm>
            <a:off x="4165600" y="6172201"/>
            <a:ext cx="3860800" cy="365125"/>
          </a:xfrm>
        </p:spPr>
        <p:txBody>
          <a:bodyPr/>
          <a:lstStyle>
            <a:lvl1pPr marL="0" algn="ctr" defTabSz="914400" rtl="0" eaLnBrk="1" latinLnBrk="0" hangingPunct="1">
              <a:defRPr lang="en-US" sz="1600" kern="1200" baseline="0" dirty="0">
                <a:solidFill>
                  <a:schemeClr val="bg2"/>
                </a:solidFill>
                <a:latin typeface="Brush Script MT" pitchFamily="66" charset="0"/>
                <a:ea typeface="+mn-ea"/>
                <a:cs typeface="+mn-cs"/>
              </a:defRPr>
            </a:lvl1pPr>
          </a:lstStyle>
          <a:p>
            <a:pPr>
              <a:defRPr/>
            </a:pPr>
            <a:endParaRPr>
              <a:solidFill>
                <a:srgbClr val="EEECE1"/>
              </a:solidFill>
            </a:endParaRPr>
          </a:p>
        </p:txBody>
      </p:sp>
      <p:sp>
        <p:nvSpPr>
          <p:cNvPr id="6" name="Slide Number Placeholder 5"/>
          <p:cNvSpPr>
            <a:spLocks noGrp="1"/>
          </p:cNvSpPr>
          <p:nvPr>
            <p:ph type="sldNum" sz="quarter" idx="12"/>
          </p:nvPr>
        </p:nvSpPr>
        <p:spPr>
          <a:xfrm>
            <a:off x="8737600" y="6172201"/>
            <a:ext cx="2844800" cy="365125"/>
          </a:xfrm>
        </p:spPr>
        <p:txBody>
          <a:bodyPr/>
          <a:lstStyle>
            <a:lvl1pPr>
              <a:defRPr sz="1600">
                <a:solidFill>
                  <a:schemeClr val="bg2"/>
                </a:solidFill>
                <a:latin typeface="Brush Script MT" panose="03060802040406070304" pitchFamily="66" charset="0"/>
              </a:defRPr>
            </a:lvl1pPr>
          </a:lstStyle>
          <a:p>
            <a:fld id="{1F6FAE64-BD3F-433B-8DE6-B376F2D1FB45}" type="slidenum">
              <a:rPr lang="en-US" altLang="en-US">
                <a:solidFill>
                  <a:srgbClr val="EEECE1"/>
                </a:solidFill>
              </a:rPr>
              <a:pPr/>
              <a:t>‹#›</a:t>
            </a:fld>
            <a:endParaRPr lang="en-US" altLang="en-US">
              <a:solidFill>
                <a:srgbClr val="EEECE1"/>
              </a:solidFill>
            </a:endParaRPr>
          </a:p>
        </p:txBody>
      </p:sp>
    </p:spTree>
    <p:extLst>
      <p:ext uri="{BB962C8B-B14F-4D97-AF65-F5344CB8AC3E}">
        <p14:creationId xmlns:p14="http://schemas.microsoft.com/office/powerpoint/2010/main" val="37725775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User\Local Settings\Temporary Internet Files\Content.IE5\STEB01UR\MCj0434823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400" y="60960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a:xfrm>
            <a:off x="10363200" y="6248401"/>
            <a:ext cx="1320800" cy="365125"/>
          </a:xfrm>
        </p:spPr>
        <p:txBody>
          <a:bodyPr/>
          <a:lstStyle>
            <a:lvl1pPr>
              <a:defRPr b="1">
                <a:solidFill>
                  <a:srgbClr val="FFFF00"/>
                </a:solidFill>
              </a:defRPr>
            </a:lvl1pPr>
          </a:lstStyle>
          <a:p>
            <a:fld id="{A0E8EB3E-219E-4ACB-B321-65C9F63A9009}" type="slidenum">
              <a:rPr lang="en-US" altLang="en-US"/>
              <a:pPr/>
              <a:t>‹#›</a:t>
            </a:fld>
            <a:endParaRPr lang="en-US" altLang="en-US"/>
          </a:p>
        </p:txBody>
      </p:sp>
    </p:spTree>
    <p:extLst>
      <p:ext uri="{BB962C8B-B14F-4D97-AF65-F5344CB8AC3E}">
        <p14:creationId xmlns:p14="http://schemas.microsoft.com/office/powerpoint/2010/main" val="1922854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D2EF404-CC05-4C44-A757-9A778D87ACB3}"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727128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AD228264-A943-4078-9309-63137244556F}"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98299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90402BB4-BACD-405F-967D-A71907B4795C}"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7985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9" name="Slide Number Placeholder 5"/>
          <p:cNvSpPr>
            <a:spLocks noGrp="1"/>
          </p:cNvSpPr>
          <p:nvPr>
            <p:ph type="sldNum" sz="quarter" idx="12"/>
          </p:nvPr>
        </p:nvSpPr>
        <p:spPr/>
        <p:txBody>
          <a:bodyPr/>
          <a:lstStyle>
            <a:lvl1pPr>
              <a:defRPr/>
            </a:lvl1pPr>
          </a:lstStyle>
          <a:p>
            <a:fld id="{74A29A2E-8D3B-4859-B4D6-29207D7AEDE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501642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6295F313-EEBD-40E8-8D3B-B9F21E7C4F1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098005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DFA8592B-3756-4809-BB86-5BE789C036C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33467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FDBCABC2-C253-488A-A0EC-C63885766D9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6265197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87698DE2-33AA-4706-8611-E70D5C8BF3FA}"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513929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EE3108BA-83C5-46C4-82CE-B7318A976F16}"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25574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B019DEE4-C381-459F-9F3D-049BDBB2A8F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17239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fld id="{6E89B82B-5CAC-4E1E-9D79-91DB79D48925}"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236227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4" name="Slide Number Placeholder 5"/>
          <p:cNvSpPr>
            <a:spLocks noGrp="1"/>
          </p:cNvSpPr>
          <p:nvPr>
            <p:ph type="sldNum" sz="quarter" idx="12"/>
          </p:nvPr>
        </p:nvSpPr>
        <p:spPr/>
        <p:txBody>
          <a:bodyPr/>
          <a:lstStyle>
            <a:lvl1pPr>
              <a:defRPr/>
            </a:lvl1pPr>
          </a:lstStyle>
          <a:p>
            <a:fld id="{5454B7AD-B46C-451C-8E71-CEAFF1467731}"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135412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3089D234-4212-4B31-A64B-AF2B52184940}"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64209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7" name="Slide Number Placeholder 5"/>
          <p:cNvSpPr>
            <a:spLocks noGrp="1"/>
          </p:cNvSpPr>
          <p:nvPr>
            <p:ph type="sldNum" sz="quarter" idx="12"/>
          </p:nvPr>
        </p:nvSpPr>
        <p:spPr/>
        <p:txBody>
          <a:bodyPr/>
          <a:lstStyle>
            <a:lvl1pPr>
              <a:defRPr/>
            </a:lvl1pPr>
          </a:lstStyle>
          <a:p>
            <a:fld id="{F9D253EA-0B91-4ABA-9B7B-3689F84A894D}"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46205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anose="020F0502020204030204" pitchFamily="34" charset="0"/>
              </a:defRPr>
            </a:lvl1pPr>
          </a:lstStyle>
          <a:p>
            <a:pPr fontAlgn="base">
              <a:spcBef>
                <a:spcPct val="0"/>
              </a:spcBef>
              <a:spcAft>
                <a:spcPct val="0"/>
              </a:spcAft>
            </a:pPr>
            <a:fld id="{A299635B-93D4-4793-9210-C05E14421E49}" type="slidenum">
              <a:rPr lang="en-US" altLang="en-US">
                <a:solidFill>
                  <a:prstClr val="white"/>
                </a:solidFill>
                <a:cs typeface="Arial" panose="020B0604020202020204" pitchFamily="34" charset="0"/>
              </a:rPr>
              <a:pPr fontAlgn="base">
                <a:spcBef>
                  <a:spcPct val="0"/>
                </a:spcBef>
                <a:spcAft>
                  <a:spcPct val="0"/>
                </a:spcAft>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043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charset="0"/>
        </a:defRPr>
      </a:lvl1pPr>
      <a:lvl2pPr algn="ctr" rtl="0" eaLnBrk="0" fontAlgn="base" hangingPunct="0">
        <a:spcBef>
          <a:spcPct val="0"/>
        </a:spcBef>
        <a:spcAft>
          <a:spcPct val="0"/>
        </a:spcAft>
        <a:defRPr sz="4400" b="1" i="1">
          <a:solidFill>
            <a:srgbClr val="FFFF99"/>
          </a:solidFill>
          <a:latin typeface="Comic Sans MS" pitchFamily="66" charset="0"/>
          <a:cs typeface="Arial" charset="0"/>
        </a:defRPr>
      </a:lvl2pPr>
      <a:lvl3pPr algn="ctr" rtl="0" eaLnBrk="0" fontAlgn="base" hangingPunct="0">
        <a:spcBef>
          <a:spcPct val="0"/>
        </a:spcBef>
        <a:spcAft>
          <a:spcPct val="0"/>
        </a:spcAft>
        <a:defRPr sz="4400" b="1" i="1">
          <a:solidFill>
            <a:srgbClr val="FFFF99"/>
          </a:solidFill>
          <a:latin typeface="Comic Sans MS" pitchFamily="66" charset="0"/>
          <a:cs typeface="Arial" charset="0"/>
        </a:defRPr>
      </a:lvl3pPr>
      <a:lvl4pPr algn="ctr" rtl="0" eaLnBrk="0" fontAlgn="base" hangingPunct="0">
        <a:spcBef>
          <a:spcPct val="0"/>
        </a:spcBef>
        <a:spcAft>
          <a:spcPct val="0"/>
        </a:spcAft>
        <a:defRPr sz="4400" b="1" i="1">
          <a:solidFill>
            <a:srgbClr val="FFFF99"/>
          </a:solidFill>
          <a:latin typeface="Comic Sans MS" pitchFamily="66" charset="0"/>
          <a:cs typeface="Arial" charset="0"/>
        </a:defRPr>
      </a:lvl4pPr>
      <a:lvl5pPr algn="ctr" rtl="0" eaLnBrk="0" fontAlgn="base" hangingPunct="0">
        <a:spcBef>
          <a:spcPct val="0"/>
        </a:spcBef>
        <a:spcAft>
          <a:spcPct val="0"/>
        </a:spcAft>
        <a:defRPr sz="4400" b="1" i="1">
          <a:solidFill>
            <a:srgbClr val="FFFF99"/>
          </a:solidFill>
          <a:latin typeface="Comic Sans MS" pitchFamily="66" charset="0"/>
          <a:cs typeface="Arial" charset="0"/>
        </a:defRPr>
      </a:lvl5pPr>
      <a:lvl6pPr marL="457200" algn="ctr" rtl="0" fontAlgn="base">
        <a:spcBef>
          <a:spcPct val="0"/>
        </a:spcBef>
        <a:spcAft>
          <a:spcPct val="0"/>
        </a:spcAft>
        <a:defRPr sz="4400" b="1" i="1">
          <a:solidFill>
            <a:srgbClr val="FFFF99"/>
          </a:solidFill>
          <a:latin typeface="Comic Sans MS" pitchFamily="66" charset="0"/>
          <a:cs typeface="Arial" charset="0"/>
        </a:defRPr>
      </a:lvl6pPr>
      <a:lvl7pPr marL="914400" algn="ctr" rtl="0" fontAlgn="base">
        <a:spcBef>
          <a:spcPct val="0"/>
        </a:spcBef>
        <a:spcAft>
          <a:spcPct val="0"/>
        </a:spcAft>
        <a:defRPr sz="4400" b="1" i="1">
          <a:solidFill>
            <a:srgbClr val="FFFF99"/>
          </a:solidFill>
          <a:latin typeface="Comic Sans MS" pitchFamily="66" charset="0"/>
          <a:cs typeface="Arial" charset="0"/>
        </a:defRPr>
      </a:lvl7pPr>
      <a:lvl8pPr marL="1371600" algn="ctr" rtl="0" fontAlgn="base">
        <a:spcBef>
          <a:spcPct val="0"/>
        </a:spcBef>
        <a:spcAft>
          <a:spcPct val="0"/>
        </a:spcAft>
        <a:defRPr sz="4400" b="1" i="1">
          <a:solidFill>
            <a:srgbClr val="FFFF99"/>
          </a:solidFill>
          <a:latin typeface="Comic Sans MS" pitchFamily="66" charset="0"/>
          <a:cs typeface="Arial" charset="0"/>
        </a:defRPr>
      </a:lvl8pPr>
      <a:lvl9pPr marL="1828800" algn="ctr" rtl="0" fontAlgn="base">
        <a:spcBef>
          <a:spcPct val="0"/>
        </a:spcBef>
        <a:spcAft>
          <a:spcPct val="0"/>
        </a:spcAft>
        <a:defRPr sz="4400" b="1" i="1">
          <a:solidFill>
            <a:srgbClr val="FFFF99"/>
          </a:solidFill>
          <a:latin typeface="Comic Sans MS" pitchFamily="66"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anose="020F0502020204030204" pitchFamily="34" charset="0"/>
              </a:defRPr>
            </a:lvl1pPr>
          </a:lstStyle>
          <a:p>
            <a:pPr fontAlgn="base">
              <a:spcBef>
                <a:spcPct val="0"/>
              </a:spcBef>
              <a:spcAft>
                <a:spcPct val="0"/>
              </a:spcAft>
            </a:pPr>
            <a:fld id="{E16A9D13-AF60-448E-817A-6394A15EB0FE}" type="slidenum">
              <a:rPr lang="en-US" altLang="en-US">
                <a:solidFill>
                  <a:prstClr val="white"/>
                </a:solidFill>
                <a:cs typeface="Arial" panose="020B0604020202020204" pitchFamily="34" charset="0"/>
              </a:rPr>
              <a:pPr fontAlgn="base">
                <a:spcBef>
                  <a:spcPct val="0"/>
                </a:spcBef>
                <a:spcAft>
                  <a:spcPct val="0"/>
                </a:spcAft>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285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charset="0"/>
        </a:defRPr>
      </a:lvl1pPr>
      <a:lvl2pPr algn="ctr" rtl="0" eaLnBrk="0" fontAlgn="base" hangingPunct="0">
        <a:spcBef>
          <a:spcPct val="0"/>
        </a:spcBef>
        <a:spcAft>
          <a:spcPct val="0"/>
        </a:spcAft>
        <a:defRPr sz="4400" b="1" i="1">
          <a:solidFill>
            <a:srgbClr val="FFFF99"/>
          </a:solidFill>
          <a:latin typeface="Comic Sans MS" pitchFamily="66" charset="0"/>
          <a:cs typeface="Arial" charset="0"/>
        </a:defRPr>
      </a:lvl2pPr>
      <a:lvl3pPr algn="ctr" rtl="0" eaLnBrk="0" fontAlgn="base" hangingPunct="0">
        <a:spcBef>
          <a:spcPct val="0"/>
        </a:spcBef>
        <a:spcAft>
          <a:spcPct val="0"/>
        </a:spcAft>
        <a:defRPr sz="4400" b="1" i="1">
          <a:solidFill>
            <a:srgbClr val="FFFF99"/>
          </a:solidFill>
          <a:latin typeface="Comic Sans MS" pitchFamily="66" charset="0"/>
          <a:cs typeface="Arial" charset="0"/>
        </a:defRPr>
      </a:lvl3pPr>
      <a:lvl4pPr algn="ctr" rtl="0" eaLnBrk="0" fontAlgn="base" hangingPunct="0">
        <a:spcBef>
          <a:spcPct val="0"/>
        </a:spcBef>
        <a:spcAft>
          <a:spcPct val="0"/>
        </a:spcAft>
        <a:defRPr sz="4400" b="1" i="1">
          <a:solidFill>
            <a:srgbClr val="FFFF99"/>
          </a:solidFill>
          <a:latin typeface="Comic Sans MS" pitchFamily="66" charset="0"/>
          <a:cs typeface="Arial" charset="0"/>
        </a:defRPr>
      </a:lvl4pPr>
      <a:lvl5pPr algn="ctr" rtl="0" eaLnBrk="0" fontAlgn="base" hangingPunct="0">
        <a:spcBef>
          <a:spcPct val="0"/>
        </a:spcBef>
        <a:spcAft>
          <a:spcPct val="0"/>
        </a:spcAft>
        <a:defRPr sz="4400" b="1" i="1">
          <a:solidFill>
            <a:srgbClr val="FFFF99"/>
          </a:solidFill>
          <a:latin typeface="Comic Sans MS" pitchFamily="66" charset="0"/>
          <a:cs typeface="Arial" charset="0"/>
        </a:defRPr>
      </a:lvl5pPr>
      <a:lvl6pPr marL="457200" algn="ctr" rtl="0" fontAlgn="base">
        <a:spcBef>
          <a:spcPct val="0"/>
        </a:spcBef>
        <a:spcAft>
          <a:spcPct val="0"/>
        </a:spcAft>
        <a:defRPr sz="4400" b="1" i="1">
          <a:solidFill>
            <a:srgbClr val="FFFF99"/>
          </a:solidFill>
          <a:latin typeface="Comic Sans MS" pitchFamily="66" charset="0"/>
          <a:cs typeface="Arial" charset="0"/>
        </a:defRPr>
      </a:lvl6pPr>
      <a:lvl7pPr marL="914400" algn="ctr" rtl="0" fontAlgn="base">
        <a:spcBef>
          <a:spcPct val="0"/>
        </a:spcBef>
        <a:spcAft>
          <a:spcPct val="0"/>
        </a:spcAft>
        <a:defRPr sz="4400" b="1" i="1">
          <a:solidFill>
            <a:srgbClr val="FFFF99"/>
          </a:solidFill>
          <a:latin typeface="Comic Sans MS" pitchFamily="66" charset="0"/>
          <a:cs typeface="Arial" charset="0"/>
        </a:defRPr>
      </a:lvl7pPr>
      <a:lvl8pPr marL="1371600" algn="ctr" rtl="0" fontAlgn="base">
        <a:spcBef>
          <a:spcPct val="0"/>
        </a:spcBef>
        <a:spcAft>
          <a:spcPct val="0"/>
        </a:spcAft>
        <a:defRPr sz="4400" b="1" i="1">
          <a:solidFill>
            <a:srgbClr val="FFFF99"/>
          </a:solidFill>
          <a:latin typeface="Comic Sans MS" pitchFamily="66" charset="0"/>
          <a:cs typeface="Arial" charset="0"/>
        </a:defRPr>
      </a:lvl8pPr>
      <a:lvl9pPr marL="1828800" algn="ctr" rtl="0" fontAlgn="base">
        <a:spcBef>
          <a:spcPct val="0"/>
        </a:spcBef>
        <a:spcAft>
          <a:spcPct val="0"/>
        </a:spcAft>
        <a:defRPr sz="4400" b="1" i="1">
          <a:solidFill>
            <a:srgbClr val="FFFF99"/>
          </a:solidFill>
          <a:latin typeface="Comic Sans MS" pitchFamily="66"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anose="020F0502020204030204" pitchFamily="34" charset="0"/>
              </a:defRPr>
            </a:lvl1pPr>
          </a:lstStyle>
          <a:p>
            <a:pPr fontAlgn="base">
              <a:spcBef>
                <a:spcPct val="0"/>
              </a:spcBef>
              <a:spcAft>
                <a:spcPct val="0"/>
              </a:spcAft>
            </a:pPr>
            <a:fld id="{8B885091-7E17-4073-B5E7-7C8E32008439}" type="slidenum">
              <a:rPr lang="en-US" altLang="en-US">
                <a:solidFill>
                  <a:prstClr val="white"/>
                </a:solidFill>
                <a:cs typeface="Arial" panose="020B0604020202020204" pitchFamily="34" charset="0"/>
              </a:rPr>
              <a:pPr fontAlgn="base">
                <a:spcBef>
                  <a:spcPct val="0"/>
                </a:spcBef>
                <a:spcAft>
                  <a:spcPct val="0"/>
                </a:spcAft>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712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pitchFamily="34" charset="0"/>
        </a:defRPr>
      </a:lvl1pPr>
      <a:lvl2pPr algn="ctr" rtl="0" eaLnBrk="0" fontAlgn="base" hangingPunct="0">
        <a:spcBef>
          <a:spcPct val="0"/>
        </a:spcBef>
        <a:spcAft>
          <a:spcPct val="0"/>
        </a:spcAft>
        <a:defRPr sz="4400" b="1" i="1">
          <a:solidFill>
            <a:srgbClr val="FFFF99"/>
          </a:solidFill>
          <a:latin typeface="Comic Sans MS" pitchFamily="66" charset="0"/>
          <a:cs typeface="Arial" pitchFamily="34" charset="0"/>
        </a:defRPr>
      </a:lvl2pPr>
      <a:lvl3pPr algn="ctr" rtl="0" eaLnBrk="0" fontAlgn="base" hangingPunct="0">
        <a:spcBef>
          <a:spcPct val="0"/>
        </a:spcBef>
        <a:spcAft>
          <a:spcPct val="0"/>
        </a:spcAft>
        <a:defRPr sz="4400" b="1" i="1">
          <a:solidFill>
            <a:srgbClr val="FFFF99"/>
          </a:solidFill>
          <a:latin typeface="Comic Sans MS" pitchFamily="66" charset="0"/>
          <a:cs typeface="Arial" pitchFamily="34" charset="0"/>
        </a:defRPr>
      </a:lvl3pPr>
      <a:lvl4pPr algn="ctr" rtl="0" eaLnBrk="0" fontAlgn="base" hangingPunct="0">
        <a:spcBef>
          <a:spcPct val="0"/>
        </a:spcBef>
        <a:spcAft>
          <a:spcPct val="0"/>
        </a:spcAft>
        <a:defRPr sz="4400" b="1" i="1">
          <a:solidFill>
            <a:srgbClr val="FFFF99"/>
          </a:solidFill>
          <a:latin typeface="Comic Sans MS" pitchFamily="66" charset="0"/>
          <a:cs typeface="Arial" pitchFamily="34" charset="0"/>
        </a:defRPr>
      </a:lvl4pPr>
      <a:lvl5pPr algn="ctr" rtl="0" eaLnBrk="0" fontAlgn="base" hangingPunct="0">
        <a:spcBef>
          <a:spcPct val="0"/>
        </a:spcBef>
        <a:spcAft>
          <a:spcPct val="0"/>
        </a:spcAft>
        <a:defRPr sz="4400" b="1" i="1">
          <a:solidFill>
            <a:srgbClr val="FFFF99"/>
          </a:solidFill>
          <a:latin typeface="Comic Sans MS" pitchFamily="66" charset="0"/>
          <a:cs typeface="Arial" pitchFamily="34" charset="0"/>
        </a:defRPr>
      </a:lvl5pPr>
      <a:lvl6pPr marL="457200" algn="ctr" rtl="0" fontAlgn="base">
        <a:spcBef>
          <a:spcPct val="0"/>
        </a:spcBef>
        <a:spcAft>
          <a:spcPct val="0"/>
        </a:spcAft>
        <a:defRPr sz="4400" b="1" i="1">
          <a:solidFill>
            <a:srgbClr val="FFFF99"/>
          </a:solidFill>
          <a:latin typeface="Comic Sans MS" pitchFamily="66" charset="0"/>
          <a:cs typeface="Arial" pitchFamily="34" charset="0"/>
        </a:defRPr>
      </a:lvl6pPr>
      <a:lvl7pPr marL="914400" algn="ctr" rtl="0" fontAlgn="base">
        <a:spcBef>
          <a:spcPct val="0"/>
        </a:spcBef>
        <a:spcAft>
          <a:spcPct val="0"/>
        </a:spcAft>
        <a:defRPr sz="4400" b="1" i="1">
          <a:solidFill>
            <a:srgbClr val="FFFF99"/>
          </a:solidFill>
          <a:latin typeface="Comic Sans MS" pitchFamily="66" charset="0"/>
          <a:cs typeface="Arial" pitchFamily="34" charset="0"/>
        </a:defRPr>
      </a:lvl7pPr>
      <a:lvl8pPr marL="1371600" algn="ctr" rtl="0" fontAlgn="base">
        <a:spcBef>
          <a:spcPct val="0"/>
        </a:spcBef>
        <a:spcAft>
          <a:spcPct val="0"/>
        </a:spcAft>
        <a:defRPr sz="4400" b="1" i="1">
          <a:solidFill>
            <a:srgbClr val="FFFF99"/>
          </a:solidFill>
          <a:latin typeface="Comic Sans MS" pitchFamily="66" charset="0"/>
          <a:cs typeface="Arial" pitchFamily="34" charset="0"/>
        </a:defRPr>
      </a:lvl8pPr>
      <a:lvl9pPr marL="1828800" algn="ctr" rtl="0" fontAlgn="base">
        <a:spcBef>
          <a:spcPct val="0"/>
        </a:spcBef>
        <a:spcAft>
          <a:spcPct val="0"/>
        </a:spcAft>
        <a:defRPr sz="4400" b="1" i="1">
          <a:solidFill>
            <a:srgbClr val="FFFF99"/>
          </a:solidFill>
          <a:latin typeface="Comic Sans MS" pitchFamily="66" charset="0"/>
          <a:cs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latin typeface="Calibri" panose="020F0502020204030204" pitchFamily="34" charset="0"/>
              </a:defRPr>
            </a:lvl1pPr>
          </a:lstStyle>
          <a:p>
            <a:pPr fontAlgn="base">
              <a:spcBef>
                <a:spcPct val="0"/>
              </a:spcBef>
              <a:spcAft>
                <a:spcPct val="0"/>
              </a:spcAft>
              <a:defRPr/>
            </a:pPr>
            <a:fld id="{1B37E97E-71FD-4B2A-8751-443C908B9003}" type="slidenum">
              <a:rPr lang="en-US" altLang="en-US">
                <a:solidFill>
                  <a:prstClr val="white"/>
                </a:solidFill>
                <a:cs typeface="Arial" panose="020B0604020202020204" pitchFamily="34" charset="0"/>
              </a:rPr>
              <a:pPr fontAlgn="base">
                <a:spcBef>
                  <a:spcPct val="0"/>
                </a:spcBef>
                <a:spcAft>
                  <a:spcPct val="0"/>
                </a:spcAft>
                <a:defRPr/>
              </a:pPr>
              <a:t>‹#›</a:t>
            </a:fld>
            <a:endParaRPr lang="en-US" altLang="en-US">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8686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p:txStyles>
    <p:titleStyle>
      <a:lvl1pPr algn="ctr" rtl="0" eaLnBrk="0" fontAlgn="base" hangingPunct="0">
        <a:spcBef>
          <a:spcPct val="0"/>
        </a:spcBef>
        <a:spcAft>
          <a:spcPct val="0"/>
        </a:spcAft>
        <a:defRPr lang="en-US" sz="4400" b="1" i="1" kern="1200" dirty="0">
          <a:solidFill>
            <a:srgbClr val="FFFF99"/>
          </a:solidFill>
          <a:latin typeface="Comic Sans MS" pitchFamily="66" charset="0"/>
          <a:ea typeface="+mj-ea"/>
          <a:cs typeface="Arial" charset="0"/>
        </a:defRPr>
      </a:lvl1pPr>
      <a:lvl2pPr algn="ctr" rtl="0" eaLnBrk="0" fontAlgn="base" hangingPunct="0">
        <a:spcBef>
          <a:spcPct val="0"/>
        </a:spcBef>
        <a:spcAft>
          <a:spcPct val="0"/>
        </a:spcAft>
        <a:defRPr sz="4400" b="1" i="1">
          <a:solidFill>
            <a:srgbClr val="FFFF99"/>
          </a:solidFill>
          <a:latin typeface="Comic Sans MS" pitchFamily="66" charset="0"/>
          <a:cs typeface="Arial" charset="0"/>
        </a:defRPr>
      </a:lvl2pPr>
      <a:lvl3pPr algn="ctr" rtl="0" eaLnBrk="0" fontAlgn="base" hangingPunct="0">
        <a:spcBef>
          <a:spcPct val="0"/>
        </a:spcBef>
        <a:spcAft>
          <a:spcPct val="0"/>
        </a:spcAft>
        <a:defRPr sz="4400" b="1" i="1">
          <a:solidFill>
            <a:srgbClr val="FFFF99"/>
          </a:solidFill>
          <a:latin typeface="Comic Sans MS" pitchFamily="66" charset="0"/>
          <a:cs typeface="Arial" charset="0"/>
        </a:defRPr>
      </a:lvl3pPr>
      <a:lvl4pPr algn="ctr" rtl="0" eaLnBrk="0" fontAlgn="base" hangingPunct="0">
        <a:spcBef>
          <a:spcPct val="0"/>
        </a:spcBef>
        <a:spcAft>
          <a:spcPct val="0"/>
        </a:spcAft>
        <a:defRPr sz="4400" b="1" i="1">
          <a:solidFill>
            <a:srgbClr val="FFFF99"/>
          </a:solidFill>
          <a:latin typeface="Comic Sans MS" pitchFamily="66" charset="0"/>
          <a:cs typeface="Arial" charset="0"/>
        </a:defRPr>
      </a:lvl4pPr>
      <a:lvl5pPr algn="ctr" rtl="0" eaLnBrk="0" fontAlgn="base" hangingPunct="0">
        <a:spcBef>
          <a:spcPct val="0"/>
        </a:spcBef>
        <a:spcAft>
          <a:spcPct val="0"/>
        </a:spcAft>
        <a:defRPr sz="4400" b="1" i="1">
          <a:solidFill>
            <a:srgbClr val="FFFF99"/>
          </a:solidFill>
          <a:latin typeface="Comic Sans MS" pitchFamily="66" charset="0"/>
          <a:cs typeface="Arial" charset="0"/>
        </a:defRPr>
      </a:lvl5pPr>
      <a:lvl6pPr marL="457200" algn="ctr" rtl="0" fontAlgn="base">
        <a:spcBef>
          <a:spcPct val="0"/>
        </a:spcBef>
        <a:spcAft>
          <a:spcPct val="0"/>
        </a:spcAft>
        <a:defRPr sz="4400" b="1" i="1">
          <a:solidFill>
            <a:srgbClr val="FFFF99"/>
          </a:solidFill>
          <a:latin typeface="Comic Sans MS" pitchFamily="66" charset="0"/>
          <a:cs typeface="Arial" charset="0"/>
        </a:defRPr>
      </a:lvl6pPr>
      <a:lvl7pPr marL="914400" algn="ctr" rtl="0" fontAlgn="base">
        <a:spcBef>
          <a:spcPct val="0"/>
        </a:spcBef>
        <a:spcAft>
          <a:spcPct val="0"/>
        </a:spcAft>
        <a:defRPr sz="4400" b="1" i="1">
          <a:solidFill>
            <a:srgbClr val="FFFF99"/>
          </a:solidFill>
          <a:latin typeface="Comic Sans MS" pitchFamily="66" charset="0"/>
          <a:cs typeface="Arial" charset="0"/>
        </a:defRPr>
      </a:lvl7pPr>
      <a:lvl8pPr marL="1371600" algn="ctr" rtl="0" fontAlgn="base">
        <a:spcBef>
          <a:spcPct val="0"/>
        </a:spcBef>
        <a:spcAft>
          <a:spcPct val="0"/>
        </a:spcAft>
        <a:defRPr sz="4400" b="1" i="1">
          <a:solidFill>
            <a:srgbClr val="FFFF99"/>
          </a:solidFill>
          <a:latin typeface="Comic Sans MS" pitchFamily="66" charset="0"/>
          <a:cs typeface="Arial" charset="0"/>
        </a:defRPr>
      </a:lvl8pPr>
      <a:lvl9pPr marL="1828800" algn="ctr" rtl="0" fontAlgn="base">
        <a:spcBef>
          <a:spcPct val="0"/>
        </a:spcBef>
        <a:spcAft>
          <a:spcPct val="0"/>
        </a:spcAft>
        <a:defRPr sz="4400" b="1" i="1">
          <a:solidFill>
            <a:srgbClr val="FFFF99"/>
          </a:solidFill>
          <a:latin typeface="Comic Sans MS" pitchFamily="66"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charset="0"/>
        </a:defRPr>
      </a:lvl3pPr>
      <a:lvl4pPr marL="16002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22000" y="6229350"/>
            <a:ext cx="1270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625600" y="6248401"/>
            <a:ext cx="22352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bg1"/>
                </a:solidFill>
                <a:latin typeface="+mn-lt"/>
                <a:cs typeface="+mn-cs"/>
              </a:defRPr>
            </a:lvl1pPr>
          </a:lstStyle>
          <a:p>
            <a:pPr>
              <a:defRPr/>
            </a:pPr>
            <a:endParaRPr lang="en-US">
              <a:solidFill>
                <a:prstClr val="white"/>
              </a:solidFill>
            </a:endParaRPr>
          </a:p>
        </p:txBody>
      </p:sp>
      <p:sp>
        <p:nvSpPr>
          <p:cNvPr id="5" name="Footer Placeholder 4"/>
          <p:cNvSpPr>
            <a:spLocks noGrp="1"/>
          </p:cNvSpPr>
          <p:nvPr>
            <p:ph type="ftr" sz="quarter" idx="3"/>
          </p:nvPr>
        </p:nvSpPr>
        <p:spPr>
          <a:xfrm>
            <a:off x="4165600" y="624840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bg1"/>
                </a:solidFill>
                <a:latin typeface="+mn-lt"/>
                <a:cs typeface="+mn-cs"/>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8737600" y="624840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anose="020F0502020204030204" pitchFamily="34" charset="0"/>
              </a:defRPr>
            </a:lvl1pPr>
          </a:lstStyle>
          <a:p>
            <a:pPr fontAlgn="base">
              <a:spcBef>
                <a:spcPct val="0"/>
              </a:spcBef>
              <a:spcAft>
                <a:spcPct val="0"/>
              </a:spcAft>
            </a:pPr>
            <a:fld id="{0C09BE75-85E3-4CB9-95F8-1C2853361531}" type="slidenum">
              <a:rPr lang="en-US" altLang="en-US" smtClean="0">
                <a:solidFill>
                  <a:prstClr val="white"/>
                </a:solidFill>
                <a:cs typeface="Arial" panose="020B0604020202020204" pitchFamily="34" charset="0"/>
              </a:rPr>
              <a:pPr fontAlgn="base">
                <a:spcBef>
                  <a:spcPct val="0"/>
                </a:spcBef>
                <a:spcAft>
                  <a:spcPct val="0"/>
                </a:spcAft>
              </a:pPr>
              <a:t>‹#›</a:t>
            </a:fld>
            <a:endParaRPr lang="en-US" altLang="en-US" smtClean="0">
              <a:solidFill>
                <a:prstClr val="white"/>
              </a:solidFill>
              <a:cs typeface="Arial" panose="020B0604020202020204" pitchFamily="34" charset="0"/>
            </a:endParaRPr>
          </a:p>
        </p:txBody>
      </p:sp>
      <p:pic>
        <p:nvPicPr>
          <p:cNvPr id="103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705600"/>
            <a:ext cx="12192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92076"/>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88800" y="1"/>
            <a:ext cx="2032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1" y="6248400"/>
            <a:ext cx="1384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617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ctr" rtl="0" fontAlgn="base">
        <a:spcBef>
          <a:spcPct val="0"/>
        </a:spcBef>
        <a:spcAft>
          <a:spcPct val="0"/>
        </a:spcAft>
        <a:defRPr lang="en-US" sz="4400" b="1" i="1" kern="1200" dirty="0">
          <a:solidFill>
            <a:srgbClr val="FFFF99"/>
          </a:solidFill>
          <a:latin typeface="Comic Sans MS" pitchFamily="66" charset="0"/>
          <a:ea typeface="+mj-ea"/>
          <a:cs typeface="Arial" panose="020B0604020202020204" pitchFamily="34" charset="0"/>
        </a:defRPr>
      </a:lvl1pPr>
      <a:lvl2pPr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2pPr>
      <a:lvl3pPr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3pPr>
      <a:lvl4pPr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4pPr>
      <a:lvl5pPr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5pPr>
      <a:lvl6pPr marL="457200"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6pPr>
      <a:lvl7pPr marL="914400"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7pPr>
      <a:lvl8pPr marL="1371600"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8pPr>
      <a:lvl9pPr marL="1828800" algn="ctr" rtl="0" fontAlgn="base">
        <a:spcBef>
          <a:spcPct val="0"/>
        </a:spcBef>
        <a:spcAft>
          <a:spcPct val="0"/>
        </a:spcAft>
        <a:defRPr sz="4400" b="1" i="1">
          <a:solidFill>
            <a:srgbClr val="FFFF99"/>
          </a:solidFill>
          <a:latin typeface="Comic Sans MS" panose="030F0702030302020204" pitchFamily="66"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4000" kern="1200">
          <a:solidFill>
            <a:srgbClr val="F2F2F2"/>
          </a:solidFill>
          <a:latin typeface="Brush Script MT" pitchFamily="66" charset="0"/>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3600" kern="1200">
          <a:solidFill>
            <a:srgbClr val="F2F2F2"/>
          </a:solidFill>
          <a:latin typeface="Brush Script MT" pitchFamily="66" charset="0"/>
          <a:ea typeface="+mn-ea"/>
          <a:cs typeface="Arial" panose="020B0604020202020204" pitchFamily="34" charset="0"/>
        </a:defRPr>
      </a:lvl2pPr>
      <a:lvl3pPr marL="1143000" indent="-228600" algn="l" rtl="0" fontAlgn="base">
        <a:spcBef>
          <a:spcPct val="20000"/>
        </a:spcBef>
        <a:spcAft>
          <a:spcPct val="0"/>
        </a:spcAft>
        <a:buFont typeface="Arial" panose="020B0604020202020204" pitchFamily="34" charset="0"/>
        <a:buChar char="•"/>
        <a:defRPr sz="3200" kern="1200">
          <a:solidFill>
            <a:srgbClr val="F2F2F2"/>
          </a:solidFill>
          <a:latin typeface="Brush Script MT" pitchFamily="66" charset="0"/>
          <a:ea typeface="+mn-ea"/>
          <a:cs typeface="Arial" panose="020B0604020202020204" pitchFamily="34" charset="0"/>
        </a:defRPr>
      </a:lvl3pPr>
      <a:lvl4pPr marL="1600200" indent="-228600" algn="l" rtl="0" fontAlgn="base">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panose="020B0604020202020204" pitchFamily="34" charset="0"/>
        </a:defRPr>
      </a:lvl4pPr>
      <a:lvl5pPr marL="2057400" indent="-228600" algn="l" rtl="0" fontAlgn="base">
        <a:spcBef>
          <a:spcPct val="20000"/>
        </a:spcBef>
        <a:spcAft>
          <a:spcPct val="0"/>
        </a:spcAft>
        <a:buFont typeface="Arial" panose="020B0604020202020204" pitchFamily="34" charset="0"/>
        <a:buChar char="»"/>
        <a:defRPr sz="2800" kern="1200">
          <a:solidFill>
            <a:srgbClr val="F2F2F2"/>
          </a:solidFill>
          <a:latin typeface="Brush Script MT" pitchFamily="66"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1</a:t>
            </a:r>
            <a:endParaRPr lang="en-US" dirty="0"/>
          </a:p>
        </p:txBody>
      </p:sp>
      <p:sp>
        <p:nvSpPr>
          <p:cNvPr id="3" name="Date Placeholder 2"/>
          <p:cNvSpPr>
            <a:spLocks noGrp="1"/>
          </p:cNvSpPr>
          <p:nvPr>
            <p:ph type="dt" sz="half" idx="10"/>
          </p:nvPr>
        </p:nvSpPr>
        <p:spPr/>
        <p:txBody>
          <a:body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p>
            <a:fld id="{6E89B82B-5CAC-4E1E-9D79-91DB79D48925}" type="slidenum">
              <a:rPr lang="en-US" altLang="en-US" smtClean="0">
                <a:solidFill>
                  <a:prstClr val="white"/>
                </a:solidFill>
              </a:rPr>
              <a:pPr/>
              <a:t>1</a:t>
            </a:fld>
            <a:endParaRPr lang="en-US" altLang="en-US">
              <a:solidFill>
                <a:prstClr val="white"/>
              </a:solidFill>
            </a:endParaRPr>
          </a:p>
        </p:txBody>
      </p:sp>
    </p:spTree>
    <p:extLst>
      <p:ext uri="{BB962C8B-B14F-4D97-AF65-F5344CB8AC3E}">
        <p14:creationId xmlns:p14="http://schemas.microsoft.com/office/powerpoint/2010/main" val="37891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981200" y="152400"/>
            <a:ext cx="8229600" cy="1143000"/>
          </a:xfrm>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8195" name="Rectangle 3"/>
          <p:cNvSpPr>
            <a:spLocks noGrp="1"/>
          </p:cNvSpPr>
          <p:nvPr>
            <p:ph type="body" idx="4294967295"/>
          </p:nvPr>
        </p:nvSpPr>
        <p:spPr>
          <a:xfrm>
            <a:off x="1981200" y="1219200"/>
            <a:ext cx="8229600" cy="4648200"/>
          </a:xfrm>
        </p:spPr>
        <p:txBody>
          <a:bodyPr/>
          <a:lstStyle/>
          <a:p>
            <a:pPr eaLnBrk="1" hangingPunct="1">
              <a:buFont typeface="Arial" panose="020B0604020202020204" pitchFamily="34" charset="0"/>
              <a:buNone/>
            </a:pPr>
            <a:r>
              <a:rPr lang="en-US" altLang="en-US" sz="4400">
                <a:latin typeface="Bookman Old Style" panose="02050604050505020204" pitchFamily="18" charset="0"/>
                <a:cs typeface="Arial" panose="020B0604020202020204" pitchFamily="34" charset="0"/>
              </a:rPr>
              <a:t>	</a:t>
            </a:r>
          </a:p>
        </p:txBody>
      </p:sp>
      <p:sp>
        <p:nvSpPr>
          <p:cNvPr id="2" name="Rectangle 1"/>
          <p:cNvSpPr/>
          <p:nvPr/>
        </p:nvSpPr>
        <p:spPr>
          <a:xfrm>
            <a:off x="2133600" y="4019551"/>
            <a:ext cx="8077200" cy="400110"/>
          </a:xfrm>
          <a:prstGeom prst="rect">
            <a:avLst/>
          </a:prstGeom>
        </p:spPr>
        <p:txBody>
          <a:bodyPr>
            <a:spAutoFit/>
          </a:bodyPr>
          <a:lstStyle/>
          <a:p>
            <a:pPr algn="ctr" fontAlgn="base">
              <a:spcBef>
                <a:spcPct val="0"/>
              </a:spcBef>
              <a:spcAft>
                <a:spcPct val="0"/>
              </a:spcAft>
              <a:defRPr/>
            </a:pPr>
            <a:r>
              <a:rPr lang="en-US" sz="2000" i="1" u="sng" dirty="0" smtClean="0">
                <a:solidFill>
                  <a:prstClr val="white"/>
                </a:solidFill>
                <a:latin typeface="Comic Sans MS" pitchFamily="66" charset="0"/>
                <a:cs typeface="Arial" charset="0"/>
              </a:rPr>
              <a:t> </a:t>
            </a:r>
            <a:endParaRPr lang="en-US" sz="2000" i="1" dirty="0">
              <a:solidFill>
                <a:prstClr val="white"/>
              </a:solidFill>
              <a:latin typeface="Comic Sans MS" pitchFamily="66" charset="0"/>
              <a:cs typeface="Arial" charset="0"/>
            </a:endParaRPr>
          </a:p>
        </p:txBody>
      </p:sp>
      <p:sp>
        <p:nvSpPr>
          <p:cNvPr id="6" name="Text Box 145"/>
          <p:cNvSpPr txBox="1">
            <a:spLocks noChangeArrowheads="1"/>
          </p:cNvSpPr>
          <p:nvPr/>
        </p:nvSpPr>
        <p:spPr bwMode="auto">
          <a:xfrm>
            <a:off x="1752600" y="990601"/>
            <a:ext cx="86106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altLang="en-US" sz="2800" b="1" dirty="0">
                <a:solidFill>
                  <a:prstClr val="white"/>
                </a:solidFill>
                <a:latin typeface="Comic Sans MS" pitchFamily="66" charset="0"/>
              </a:rPr>
              <a:t>Using your ruler, tell how many INCHES, and compare your measurements with a neighbor</a:t>
            </a:r>
            <a:r>
              <a:rPr lang="en-US" altLang="en-US" sz="2800" b="1" dirty="0" smtClean="0">
                <a:solidFill>
                  <a:prstClr val="white"/>
                </a:solidFill>
                <a:latin typeface="Comic Sans MS" pitchFamily="66" charset="0"/>
              </a:rPr>
              <a:t>.</a:t>
            </a:r>
          </a:p>
          <a:p>
            <a:pPr algn="ctr" eaLnBrk="1" fontAlgn="base" hangingPunct="1">
              <a:spcBef>
                <a:spcPct val="50000"/>
              </a:spcBef>
              <a:spcAft>
                <a:spcPct val="0"/>
              </a:spcAft>
              <a:defRPr/>
            </a:pPr>
            <a:endParaRPr lang="en-US" altLang="en-US" sz="2800" b="1" dirty="0">
              <a:solidFill>
                <a:prstClr val="white"/>
              </a:solidFill>
              <a:latin typeface="Comic Sans MS" pitchFamily="66" charset="0"/>
            </a:endParaRP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The height of your math journal</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The height of a playing card</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Tell how many inches the two objects are combined.  </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How much taller is your math journal than a card?</a:t>
            </a:r>
          </a:p>
          <a:p>
            <a:pPr marL="742950" indent="-742950" eaLnBrk="1" fontAlgn="base" hangingPunct="1">
              <a:spcBef>
                <a:spcPct val="50000"/>
              </a:spcBef>
              <a:spcAft>
                <a:spcPct val="0"/>
              </a:spcAft>
              <a:buFontTx/>
              <a:buAutoNum type="arabicPeriod"/>
              <a:defRPr/>
            </a:pPr>
            <a:endParaRPr lang="en-US" altLang="en-US" sz="2800" i="1" dirty="0">
              <a:solidFill>
                <a:prstClr val="white"/>
              </a:solidFill>
              <a:latin typeface="Comic Sans MS" pitchFamily="66" charset="0"/>
            </a:endParaRPr>
          </a:p>
        </p:txBody>
      </p:sp>
    </p:spTree>
    <p:extLst>
      <p:ext uri="{BB962C8B-B14F-4D97-AF65-F5344CB8AC3E}">
        <p14:creationId xmlns:p14="http://schemas.microsoft.com/office/powerpoint/2010/main" val="2537670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a:xfrm>
            <a:off x="1981200" y="76200"/>
            <a:ext cx="8229600" cy="1143000"/>
          </a:xfrm>
        </p:spPr>
        <p:txBody>
          <a:bodyPr/>
          <a:lstStyle/>
          <a:p>
            <a:r>
              <a:rPr altLang="en-US" dirty="0" smtClean="0"/>
              <a:t>Math </a:t>
            </a:r>
            <a:r>
              <a:rPr altLang="en-US" dirty="0" smtClean="0"/>
              <a:t>Corner</a:t>
            </a:r>
            <a:endParaRPr altLang="en-US" dirty="0" smtClean="0"/>
          </a:p>
        </p:txBody>
      </p:sp>
      <p:sp>
        <p:nvSpPr>
          <p:cNvPr id="29699" name="Rectangle 3"/>
          <p:cNvSpPr>
            <a:spLocks noGrp="1"/>
          </p:cNvSpPr>
          <p:nvPr>
            <p:ph type="body" idx="4294967295"/>
          </p:nvPr>
        </p:nvSpPr>
        <p:spPr>
          <a:xfrm>
            <a:off x="873457" y="990601"/>
            <a:ext cx="10918209" cy="4525963"/>
          </a:xfrm>
        </p:spPr>
        <p:txBody>
          <a:bodyPr/>
          <a:lstStyle/>
          <a:p>
            <a:pPr marL="0" lvl="0" indent="0" algn="ctr" eaLnBrk="1" hangingPunct="1">
              <a:spcBef>
                <a:spcPct val="50000"/>
              </a:spcBef>
              <a:buNone/>
              <a:defRPr/>
            </a:pPr>
            <a:r>
              <a:rPr lang="en-US" sz="2800" dirty="0">
                <a:solidFill>
                  <a:prstClr val="white"/>
                </a:solidFill>
                <a:latin typeface="Calibri"/>
                <a:cs typeface="+mn-cs"/>
              </a:rPr>
              <a:t>From your seat, complete the scavenger hunt below.  Make a table to record your estimate, then measure your items.           </a:t>
            </a:r>
            <a:r>
              <a:rPr lang="en-US" sz="2800" dirty="0" smtClean="0">
                <a:solidFill>
                  <a:prstClr val="white"/>
                </a:solidFill>
                <a:latin typeface="Calibri"/>
                <a:cs typeface="+mn-cs"/>
              </a:rPr>
              <a:t>                                                 Use </a:t>
            </a:r>
            <a:r>
              <a:rPr lang="en-US" sz="2800" dirty="0">
                <a:solidFill>
                  <a:prstClr val="white"/>
                </a:solidFill>
                <a:latin typeface="Calibri"/>
                <a:cs typeface="+mn-cs"/>
              </a:rPr>
              <a:t>a ruler to help you estimate.     </a:t>
            </a:r>
          </a:p>
          <a:p>
            <a:pPr marL="0" indent="0" algn="ctr">
              <a:spcBef>
                <a:spcPct val="50000"/>
              </a:spcBef>
              <a:buNone/>
              <a:defRPr/>
            </a:pPr>
            <a:endParaRPr lang="en-US" sz="2400" dirty="0">
              <a:solidFill>
                <a:schemeClr val="bg1"/>
              </a:solidFill>
              <a:latin typeface="Arial Rounded MT Bold" panose="020F0704030504030204" pitchFamily="34" charset="0"/>
            </a:endParaRPr>
          </a:p>
          <a:p>
            <a:pPr marL="571500" indent="-571500">
              <a:spcBef>
                <a:spcPct val="50000"/>
              </a:spcBef>
              <a:defRPr/>
            </a:pPr>
            <a:r>
              <a:rPr lang="en-US" sz="3200" dirty="0">
                <a:solidFill>
                  <a:schemeClr val="bg1"/>
                </a:solidFill>
                <a:latin typeface="Arial Rounded MT Bold" panose="020F0704030504030204" pitchFamily="34" charset="0"/>
              </a:rPr>
              <a:t>Name 2 items in your class that is about 1 </a:t>
            </a:r>
            <a:r>
              <a:rPr lang="en-US" sz="3200" dirty="0" smtClean="0">
                <a:solidFill>
                  <a:schemeClr val="bg1"/>
                </a:solidFill>
                <a:latin typeface="Arial Rounded MT Bold" panose="020F0704030504030204" pitchFamily="34" charset="0"/>
              </a:rPr>
              <a:t>cm </a:t>
            </a:r>
            <a:r>
              <a:rPr lang="en-US" sz="3200" dirty="0" smtClean="0">
                <a:solidFill>
                  <a:schemeClr val="bg1"/>
                </a:solidFill>
                <a:latin typeface="Arial Rounded MT Bold" panose="020F0704030504030204" pitchFamily="34" charset="0"/>
              </a:rPr>
              <a:t>long</a:t>
            </a:r>
            <a:r>
              <a:rPr lang="en-US" sz="3200" dirty="0">
                <a:solidFill>
                  <a:schemeClr val="bg1"/>
                </a:solidFill>
                <a:latin typeface="Arial Rounded MT Bold" panose="020F0704030504030204" pitchFamily="34" charset="0"/>
              </a:rPr>
              <a:t>.</a:t>
            </a:r>
          </a:p>
          <a:p>
            <a:pPr marL="571500" indent="-571500">
              <a:spcBef>
                <a:spcPct val="50000"/>
              </a:spcBef>
              <a:defRPr/>
            </a:pPr>
            <a:r>
              <a:rPr lang="en-US" sz="3200" dirty="0">
                <a:solidFill>
                  <a:schemeClr val="bg1"/>
                </a:solidFill>
                <a:latin typeface="Arial Rounded MT Bold" panose="020F0704030504030204" pitchFamily="34" charset="0"/>
              </a:rPr>
              <a:t>Name 2 items in your classroom that are about </a:t>
            </a:r>
            <a:r>
              <a:rPr lang="en-US" sz="3200" dirty="0">
                <a:solidFill>
                  <a:schemeClr val="bg1"/>
                </a:solidFill>
                <a:latin typeface="Arial Rounded MT Bold" panose="020F0704030504030204" pitchFamily="34" charset="0"/>
              </a:rPr>
              <a:t>2</a:t>
            </a:r>
            <a:r>
              <a:rPr lang="en-US" sz="3200" dirty="0" smtClean="0">
                <a:solidFill>
                  <a:schemeClr val="bg1"/>
                </a:solidFill>
                <a:latin typeface="Arial Rounded MT Bold" panose="020F0704030504030204" pitchFamily="34" charset="0"/>
              </a:rPr>
              <a:t>0 cm </a:t>
            </a:r>
            <a:r>
              <a:rPr lang="en-US" sz="3200" dirty="0">
                <a:solidFill>
                  <a:schemeClr val="bg1"/>
                </a:solidFill>
                <a:latin typeface="Arial Rounded MT Bold" panose="020F0704030504030204" pitchFamily="34" charset="0"/>
              </a:rPr>
              <a:t>long.</a:t>
            </a:r>
          </a:p>
          <a:p>
            <a:pPr marL="571500" indent="-571500">
              <a:spcBef>
                <a:spcPct val="50000"/>
              </a:spcBef>
              <a:defRPr/>
            </a:pPr>
            <a:r>
              <a:rPr lang="en-US" sz="3200" dirty="0">
                <a:solidFill>
                  <a:schemeClr val="bg1"/>
                </a:solidFill>
                <a:latin typeface="Arial Rounded MT Bold" panose="020F0704030504030204" pitchFamily="34" charset="0"/>
              </a:rPr>
              <a:t>Name 2 items in your classroom that are about </a:t>
            </a:r>
            <a:r>
              <a:rPr lang="en-US" sz="3200" dirty="0" smtClean="0">
                <a:solidFill>
                  <a:schemeClr val="bg1"/>
                </a:solidFill>
                <a:latin typeface="Arial Rounded MT Bold" panose="020F0704030504030204" pitchFamily="34" charset="0"/>
              </a:rPr>
              <a:t> 50 cm </a:t>
            </a:r>
            <a:r>
              <a:rPr lang="en-US" sz="3200" dirty="0">
                <a:solidFill>
                  <a:schemeClr val="bg1"/>
                </a:solidFill>
                <a:latin typeface="Arial Rounded MT Bold" panose="020F0704030504030204" pitchFamily="34" charset="0"/>
              </a:rPr>
              <a:t>long.</a:t>
            </a:r>
          </a:p>
          <a:p>
            <a:pPr>
              <a:buFont typeface="Arial" charset="0"/>
              <a:buNone/>
              <a:defRPr/>
            </a:pPr>
            <a:endParaRPr lang="en-US" sz="2800" dirty="0">
              <a:solidFill>
                <a:schemeClr val="bg1"/>
              </a:solidFill>
              <a:latin typeface="Arial" charset="0"/>
              <a:cs typeface="Arial" charset="0"/>
            </a:endParaRPr>
          </a:p>
          <a:p>
            <a:pPr>
              <a:buFont typeface="Arial" charset="0"/>
              <a:buNone/>
              <a:defRPr/>
            </a:pPr>
            <a:endParaRPr lang="en-US" sz="2800" dirty="0">
              <a:solidFill>
                <a:schemeClr val="bg1"/>
              </a:solidFill>
              <a:latin typeface="Arial" charset="0"/>
              <a:cs typeface="Arial" charset="0"/>
            </a:endParaRPr>
          </a:p>
        </p:txBody>
      </p:sp>
    </p:spTree>
    <p:extLst>
      <p:ext uri="{BB962C8B-B14F-4D97-AF65-F5344CB8AC3E}">
        <p14:creationId xmlns:p14="http://schemas.microsoft.com/office/powerpoint/2010/main" val="266812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a:xfrm>
            <a:off x="609600" y="1905000"/>
            <a:ext cx="11074400" cy="4525963"/>
          </a:xfrm>
        </p:spPr>
        <p:txBody>
          <a:bodyPr/>
          <a:lstStyle/>
          <a:p>
            <a:pPr marL="0" indent="0">
              <a:buNone/>
            </a:pPr>
            <a:r>
              <a:rPr lang="en-US" dirty="0" smtClean="0">
                <a:latin typeface="Calibri" panose="020F0502020204030204" pitchFamily="34" charset="0"/>
              </a:rPr>
              <a:t>Juanita decides the tail on her kite is too long.                        She cuts off 11 feet.  Now the kite tail 39 feet long.  How long was the kite before Juanita cut it?</a:t>
            </a:r>
          </a:p>
          <a:p>
            <a:endParaRPr lang="en-US" dirty="0">
              <a:latin typeface="Calibri" panose="020F0502020204030204" pitchFamily="34" charset="0"/>
            </a:endParaRPr>
          </a:p>
          <a:p>
            <a:pPr marL="0" indent="0">
              <a:buNone/>
            </a:pPr>
            <a:r>
              <a:rPr lang="en-US" dirty="0" smtClean="0">
                <a:latin typeface="Calibri" panose="020F0502020204030204" pitchFamily="34" charset="0"/>
              </a:rPr>
              <a:t>What strategy helps you to prove your thinking?</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FF6D8AB2-8BC4-4AA3-BFDE-AB668C07FE30}" type="slidenum">
              <a:rPr lang="en-US" altLang="en-US" smtClean="0"/>
              <a:pPr/>
              <a:t>12</a:t>
            </a:fld>
            <a:endParaRPr lang="en-US" altLang="en-US"/>
          </a:p>
        </p:txBody>
      </p:sp>
      <p:pic>
        <p:nvPicPr>
          <p:cNvPr id="7" name="Picture 6"/>
          <p:cNvPicPr>
            <a:picLocks noChangeAspect="1"/>
          </p:cNvPicPr>
          <p:nvPr/>
        </p:nvPicPr>
        <p:blipFill>
          <a:blip r:embed="rId2"/>
          <a:stretch>
            <a:fillRect/>
          </a:stretch>
        </p:blipFill>
        <p:spPr>
          <a:xfrm>
            <a:off x="8724900" y="274638"/>
            <a:ext cx="2857500" cy="1485900"/>
          </a:xfrm>
          <a:prstGeom prst="rect">
            <a:avLst/>
          </a:prstGeom>
        </p:spPr>
      </p:pic>
    </p:spTree>
    <p:extLst>
      <p:ext uri="{BB962C8B-B14F-4D97-AF65-F5344CB8AC3E}">
        <p14:creationId xmlns:p14="http://schemas.microsoft.com/office/powerpoint/2010/main" val="955057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a:xfrm>
            <a:off x="609600" y="2160588"/>
            <a:ext cx="10972800" cy="4525963"/>
          </a:xfrm>
        </p:spPr>
        <p:txBody>
          <a:bodyPr/>
          <a:lstStyle/>
          <a:p>
            <a:pPr marL="0" indent="0">
              <a:buNone/>
            </a:pPr>
            <a:r>
              <a:rPr lang="en-US" dirty="0" smtClean="0">
                <a:latin typeface="+mn-lt"/>
              </a:rPr>
              <a:t>Thomas has a thick piece of rope.  He gave his brother 25 feet. Now he has 50 feet left.  How much rope did Thomas have to start with?</a:t>
            </a:r>
          </a:p>
          <a:p>
            <a:pPr marL="0" indent="0">
              <a:buNone/>
            </a:pPr>
            <a:endParaRPr lang="en-US" dirty="0">
              <a:latin typeface="+mn-lt"/>
            </a:endParaRPr>
          </a:p>
          <a:p>
            <a:pPr marL="0" indent="0">
              <a:buNone/>
            </a:pPr>
            <a:r>
              <a:rPr lang="en-US" dirty="0" smtClean="0">
                <a:latin typeface="+mn-lt"/>
              </a:rPr>
              <a:t>Explain your reasoning with pictures, numbers, or words.</a:t>
            </a:r>
            <a:endParaRPr lang="en-US" dirty="0">
              <a:latin typeface="+mn-lt"/>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FF6D8AB2-8BC4-4AA3-BFDE-AB668C07FE30}" type="slidenum">
              <a:rPr lang="en-US" altLang="en-US" smtClean="0"/>
              <a:pPr/>
              <a:t>13</a:t>
            </a:fld>
            <a:endParaRPr lang="en-US" altLang="en-US"/>
          </a:p>
        </p:txBody>
      </p:sp>
      <p:pic>
        <p:nvPicPr>
          <p:cNvPr id="7" name="Picture 6"/>
          <p:cNvPicPr>
            <a:picLocks noChangeAspect="1"/>
          </p:cNvPicPr>
          <p:nvPr/>
        </p:nvPicPr>
        <p:blipFill>
          <a:blip r:embed="rId2"/>
          <a:stretch>
            <a:fillRect/>
          </a:stretch>
        </p:blipFill>
        <p:spPr>
          <a:xfrm>
            <a:off x="9929742" y="274638"/>
            <a:ext cx="1885950" cy="1885950"/>
          </a:xfrm>
          <a:prstGeom prst="rect">
            <a:avLst/>
          </a:prstGeom>
        </p:spPr>
      </p:pic>
    </p:spTree>
    <p:extLst>
      <p:ext uri="{BB962C8B-B14F-4D97-AF65-F5344CB8AC3E}">
        <p14:creationId xmlns:p14="http://schemas.microsoft.com/office/powerpoint/2010/main" val="31549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3</a:t>
            </a:r>
            <a:endParaRPr lang="en-US" dirty="0"/>
          </a:p>
        </p:txBody>
      </p:sp>
      <p:sp>
        <p:nvSpPr>
          <p:cNvPr id="3" name="Date Placeholder 2"/>
          <p:cNvSpPr>
            <a:spLocks noGrp="1"/>
          </p:cNvSpPr>
          <p:nvPr>
            <p:ph type="dt" sz="half" idx="10"/>
          </p:nvPr>
        </p:nvSpPr>
        <p:spPr/>
        <p:txBody>
          <a:body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p>
            <a:fld id="{6E89B82B-5CAC-4E1E-9D79-91DB79D48925}" type="slidenum">
              <a:rPr lang="en-US" altLang="en-US" smtClean="0">
                <a:solidFill>
                  <a:prstClr val="white"/>
                </a:solidFill>
              </a:rPr>
              <a:pPr/>
              <a:t>14</a:t>
            </a:fld>
            <a:endParaRPr lang="en-US" altLang="en-US">
              <a:solidFill>
                <a:prstClr val="white"/>
              </a:solidFill>
            </a:endParaRPr>
          </a:p>
        </p:txBody>
      </p:sp>
    </p:spTree>
    <p:extLst>
      <p:ext uri="{BB962C8B-B14F-4D97-AF65-F5344CB8AC3E}">
        <p14:creationId xmlns:p14="http://schemas.microsoft.com/office/powerpoint/2010/main" val="112784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1981200" y="22225"/>
            <a:ext cx="8229600" cy="1143000"/>
          </a:xfrm>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20483" name="Rectangle 3"/>
          <p:cNvSpPr>
            <a:spLocks noGrp="1"/>
          </p:cNvSpPr>
          <p:nvPr>
            <p:ph type="body" idx="4294967295"/>
          </p:nvPr>
        </p:nvSpPr>
        <p:spPr>
          <a:xfrm>
            <a:off x="532263" y="914401"/>
            <a:ext cx="11095630" cy="4525963"/>
          </a:xfrm>
        </p:spPr>
        <p:txBody>
          <a:bodyPr/>
          <a:lstStyle/>
          <a:p>
            <a:pPr eaLnBrk="1" hangingPunct="1">
              <a:buFont typeface="Arial" charset="0"/>
              <a:buNone/>
              <a:defRPr/>
            </a:pPr>
            <a:r>
              <a:rPr lang="en-US" sz="3500" i="1" dirty="0">
                <a:solidFill>
                  <a:schemeClr val="bg1"/>
                </a:solidFill>
                <a:latin typeface="Comic Sans MS" pitchFamily="66" charset="0"/>
              </a:rPr>
              <a:t>Look at the clock. </a:t>
            </a:r>
          </a:p>
          <a:p>
            <a:pPr marL="514350" indent="-514350" eaLnBrk="1" hangingPunct="1">
              <a:buFont typeface="Arial" charset="0"/>
              <a:buAutoNum type="arabicPeriod"/>
              <a:defRPr/>
            </a:pPr>
            <a:r>
              <a:rPr lang="en-US" sz="3200" i="1" dirty="0">
                <a:solidFill>
                  <a:schemeClr val="bg1"/>
                </a:solidFill>
                <a:latin typeface="Comic Sans MS" pitchFamily="66" charset="0"/>
              </a:rPr>
              <a:t>What time is it now?</a:t>
            </a:r>
          </a:p>
          <a:p>
            <a:pPr marL="514350" indent="-514350" eaLnBrk="1" hangingPunct="1">
              <a:buFont typeface="Arial" charset="0"/>
              <a:buAutoNum type="arabicPeriod"/>
              <a:defRPr/>
            </a:pPr>
            <a:r>
              <a:rPr lang="en-US" sz="3200" i="1" dirty="0">
                <a:solidFill>
                  <a:schemeClr val="bg1"/>
                </a:solidFill>
                <a:latin typeface="Comic Sans MS" pitchFamily="66" charset="0"/>
              </a:rPr>
              <a:t>Dinner will be ready in five minutes.  What time will dinner be ready</a:t>
            </a:r>
            <a:r>
              <a:rPr lang="en-US" sz="3200" i="1" dirty="0" smtClean="0">
                <a:solidFill>
                  <a:schemeClr val="bg1"/>
                </a:solidFill>
                <a:latin typeface="Comic Sans MS" pitchFamily="66" charset="0"/>
              </a:rPr>
              <a:t>?</a:t>
            </a:r>
          </a:p>
          <a:p>
            <a:pPr marL="514350" indent="-514350" eaLnBrk="1" hangingPunct="1">
              <a:buFont typeface="Arial" charset="0"/>
              <a:buAutoNum type="arabicPeriod"/>
              <a:defRPr/>
            </a:pPr>
            <a:r>
              <a:rPr lang="en-US" sz="3200" i="1" dirty="0" smtClean="0">
                <a:solidFill>
                  <a:schemeClr val="bg1"/>
                </a:solidFill>
                <a:latin typeface="Comic Sans MS" pitchFamily="66" charset="0"/>
              </a:rPr>
              <a:t>You have to go to bed in 3 hours.                                What time will it be then?</a:t>
            </a:r>
            <a:endParaRPr lang="en-US" sz="3200" i="1" dirty="0">
              <a:solidFill>
                <a:schemeClr val="bg1"/>
              </a:solidFill>
              <a:latin typeface="Comic Sans MS" pitchFamily="66" charset="0"/>
            </a:endParaRPr>
          </a:p>
        </p:txBody>
      </p:sp>
      <p:pic>
        <p:nvPicPr>
          <p:cNvPr id="7172" name="Picture 15" descr="pdfbookwhattimepbkplpr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388" y="3177382"/>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77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2057400" y="76200"/>
            <a:ext cx="8229600" cy="1143000"/>
          </a:xfrm>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22531" name="Rectangle 3"/>
          <p:cNvSpPr>
            <a:spLocks noGrp="1"/>
          </p:cNvSpPr>
          <p:nvPr>
            <p:ph type="body" idx="4294967295"/>
          </p:nvPr>
        </p:nvSpPr>
        <p:spPr>
          <a:xfrm>
            <a:off x="832513" y="990601"/>
            <a:ext cx="9835487" cy="3992563"/>
          </a:xfrm>
        </p:spPr>
        <p:txBody>
          <a:bodyPr/>
          <a:lstStyle/>
          <a:p>
            <a:pPr eaLnBrk="1" hangingPunct="1">
              <a:buFont typeface="Arial" charset="0"/>
              <a:buNone/>
              <a:defRPr/>
            </a:pPr>
            <a:r>
              <a:rPr lang="en-US" sz="2400" dirty="0">
                <a:latin typeface="Comic Sans MS" pitchFamily="66" charset="0"/>
              </a:rPr>
              <a:t>Look at the two clocks and answer the questions below. </a:t>
            </a:r>
          </a:p>
          <a:p>
            <a:pPr marL="514350" indent="-514350" eaLnBrk="1" hangingPunct="1">
              <a:buFont typeface="Arial" charset="0"/>
              <a:buAutoNum type="arabicPeriod"/>
              <a:defRPr/>
            </a:pPr>
            <a:r>
              <a:rPr lang="en-US" sz="2400" dirty="0">
                <a:latin typeface="Comic Sans MS" pitchFamily="66" charset="0"/>
              </a:rPr>
              <a:t>What time is it on clock </a:t>
            </a:r>
            <a:r>
              <a:rPr lang="en-US" sz="2400" dirty="0" smtClean="0">
                <a:latin typeface="Comic Sans MS" pitchFamily="66" charset="0"/>
              </a:rPr>
              <a:t>A?  Draw a clock with this time.      What </a:t>
            </a:r>
            <a:r>
              <a:rPr lang="en-US" sz="2400" dirty="0">
                <a:latin typeface="Comic Sans MS" pitchFamily="66" charset="0"/>
              </a:rPr>
              <a:t>are you normally doing on a Tuesday morning at this time?</a:t>
            </a:r>
          </a:p>
          <a:p>
            <a:pPr marL="514350" indent="-514350" eaLnBrk="1" hangingPunct="1">
              <a:buFont typeface="Arial" charset="0"/>
              <a:buAutoNum type="arabicPeriod"/>
              <a:defRPr/>
            </a:pPr>
            <a:r>
              <a:rPr lang="en-US" sz="2400" dirty="0">
                <a:latin typeface="Comic Sans MS" pitchFamily="66" charset="0"/>
              </a:rPr>
              <a:t>What time is it on clock </a:t>
            </a:r>
            <a:r>
              <a:rPr lang="en-US" sz="2400" dirty="0" smtClean="0">
                <a:latin typeface="Comic Sans MS" pitchFamily="66" charset="0"/>
              </a:rPr>
              <a:t>B?  Draw a clock with this time.      </a:t>
            </a:r>
            <a:r>
              <a:rPr lang="en-US" sz="2400" dirty="0">
                <a:latin typeface="Comic Sans MS" pitchFamily="66" charset="0"/>
              </a:rPr>
              <a:t>W</a:t>
            </a:r>
            <a:r>
              <a:rPr lang="en-US" sz="2400" dirty="0" smtClean="0">
                <a:latin typeface="Comic Sans MS" pitchFamily="66" charset="0"/>
              </a:rPr>
              <a:t>hat </a:t>
            </a:r>
            <a:r>
              <a:rPr lang="en-US" sz="2400" dirty="0">
                <a:latin typeface="Comic Sans MS" pitchFamily="66" charset="0"/>
              </a:rPr>
              <a:t>are you normally doing on a Thursday </a:t>
            </a:r>
            <a:r>
              <a:rPr lang="en-US" sz="2400" dirty="0" smtClean="0">
                <a:latin typeface="Comic Sans MS" pitchFamily="66" charset="0"/>
              </a:rPr>
              <a:t>afternoon</a:t>
            </a:r>
            <a:r>
              <a:rPr lang="en-US" sz="2400" dirty="0" smtClean="0">
                <a:latin typeface="Comic Sans MS" pitchFamily="66" charset="0"/>
              </a:rPr>
              <a:t> </a:t>
            </a:r>
            <a:r>
              <a:rPr lang="en-US" sz="2400" dirty="0">
                <a:latin typeface="Comic Sans MS" pitchFamily="66" charset="0"/>
              </a:rPr>
              <a:t>at this time?</a:t>
            </a:r>
          </a:p>
        </p:txBody>
      </p:sp>
      <p:pic>
        <p:nvPicPr>
          <p:cNvPr id="5124" name="Picture 4" descr="C:\Documents and Settings\christinafreeman\Local Settings\Temporary Internet Files\Content.IE5\EFE3CAUS\MP9004308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26" y="3810000"/>
            <a:ext cx="43545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2514600" y="49307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a:solidFill>
                  <a:prstClr val="black"/>
                </a:solidFill>
              </a:rPr>
              <a:t>CLOCK A</a:t>
            </a:r>
          </a:p>
        </p:txBody>
      </p:sp>
      <p:sp>
        <p:nvSpPr>
          <p:cNvPr id="5126" name="TextBox 5"/>
          <p:cNvSpPr txBox="1">
            <a:spLocks noChangeArrowheads="1"/>
          </p:cNvSpPr>
          <p:nvPr/>
        </p:nvSpPr>
        <p:spPr bwMode="auto">
          <a:xfrm>
            <a:off x="8339138" y="49307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a:solidFill>
                  <a:prstClr val="black"/>
                </a:solidFill>
              </a:rPr>
              <a:t>CLOCK B</a:t>
            </a:r>
          </a:p>
        </p:txBody>
      </p:sp>
    </p:spTree>
    <p:extLst>
      <p:ext uri="{BB962C8B-B14F-4D97-AF65-F5344CB8AC3E}">
        <p14:creationId xmlns:p14="http://schemas.microsoft.com/office/powerpoint/2010/main" val="478196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1981200" y="23813"/>
            <a:ext cx="8229600" cy="1143000"/>
          </a:xfrm>
        </p:spPr>
        <p:txBody>
          <a:bodyPr/>
          <a:lstStyle/>
          <a:p>
            <a:r>
              <a:rPr altLang="en-US" smtClean="0"/>
              <a:t>Math Corner-Thursday</a:t>
            </a:r>
          </a:p>
        </p:txBody>
      </p:sp>
      <p:sp>
        <p:nvSpPr>
          <p:cNvPr id="7171" name="Rectangle 3"/>
          <p:cNvSpPr>
            <a:spLocks noGrp="1"/>
          </p:cNvSpPr>
          <p:nvPr>
            <p:ph type="body" idx="4294967295"/>
          </p:nvPr>
        </p:nvSpPr>
        <p:spPr>
          <a:xfrm>
            <a:off x="573206" y="838201"/>
            <a:ext cx="10986448" cy="4525963"/>
          </a:xfrm>
        </p:spPr>
        <p:txBody>
          <a:bodyPr/>
          <a:lstStyle/>
          <a:p>
            <a:pPr marL="514350" indent="-514350">
              <a:buFont typeface="+mj-lt"/>
              <a:buAutoNum type="arabicPeriod"/>
            </a:pPr>
            <a:r>
              <a:rPr lang="en-US" altLang="en-US" sz="2800" i="1" dirty="0" smtClean="0">
                <a:latin typeface="Arial" panose="020B0604020202020204" pitchFamily="34" charset="0"/>
              </a:rPr>
              <a:t>What </a:t>
            </a:r>
            <a:r>
              <a:rPr lang="en-US" altLang="en-US" sz="2800" i="1" dirty="0">
                <a:latin typeface="Arial" panose="020B0604020202020204" pitchFamily="34" charset="0"/>
              </a:rPr>
              <a:t>strategies can I use to help me tell time</a:t>
            </a:r>
            <a:r>
              <a:rPr lang="en-US" altLang="en-US" sz="2800" i="1" dirty="0" smtClean="0">
                <a:latin typeface="Arial" panose="020B0604020202020204" pitchFamily="34" charset="0"/>
              </a:rPr>
              <a:t>?</a:t>
            </a:r>
          </a:p>
          <a:p>
            <a:pPr marL="514350" indent="-514350">
              <a:buFont typeface="+mj-lt"/>
              <a:buAutoNum type="arabicPeriod"/>
            </a:pPr>
            <a:r>
              <a:rPr lang="en-US" altLang="en-US" sz="2800" i="1" dirty="0" smtClean="0">
                <a:latin typeface="Arial" panose="020B0604020202020204" pitchFamily="34" charset="0"/>
              </a:rPr>
              <a:t>Tell </a:t>
            </a:r>
            <a:r>
              <a:rPr lang="en-US" altLang="en-US" sz="2800" i="1" dirty="0">
                <a:latin typeface="Arial" panose="020B0604020202020204" pitchFamily="34" charset="0"/>
              </a:rPr>
              <a:t>the time on the clocks b</a:t>
            </a:r>
            <a:r>
              <a:rPr lang="en-US" altLang="en-US" sz="2800" dirty="0">
                <a:latin typeface="Arial" panose="020B0604020202020204" pitchFamily="34" charset="0"/>
              </a:rPr>
              <a:t>elow.  </a:t>
            </a:r>
            <a:r>
              <a:rPr lang="en-US" altLang="en-US" sz="2800" dirty="0" smtClean="0">
                <a:latin typeface="Arial" panose="020B0604020202020204" pitchFamily="34" charset="0"/>
              </a:rPr>
              <a:t> </a:t>
            </a:r>
          </a:p>
          <a:p>
            <a:pPr marL="514350" indent="-514350">
              <a:buFont typeface="+mj-lt"/>
              <a:buAutoNum type="arabicPeriod"/>
            </a:pPr>
            <a:r>
              <a:rPr lang="en-US" altLang="en-US" sz="2800" dirty="0" smtClean="0">
                <a:latin typeface="Arial" panose="020B0604020202020204" pitchFamily="34" charset="0"/>
              </a:rPr>
              <a:t>What time will it be on each clock 10 minutes later?</a:t>
            </a:r>
            <a:endParaRPr lang="en-US" altLang="en-US" sz="2800" dirty="0">
              <a:latin typeface="Arial" panose="020B0604020202020204" pitchFamily="34" charset="0"/>
            </a:endParaRPr>
          </a:p>
          <a:p>
            <a:pPr algn="ctr">
              <a:buFont typeface="Arial" panose="020B0604020202020204" pitchFamily="34" charset="0"/>
              <a:buNone/>
            </a:pPr>
            <a:endParaRPr lang="en-US" altLang="en-US" sz="2800" dirty="0">
              <a:latin typeface="Arial" panose="020B0604020202020204" pitchFamily="34" charset="0"/>
            </a:endParaRPr>
          </a:p>
          <a:p>
            <a:pPr>
              <a:buFont typeface="Arial" panose="020B0604020202020204" pitchFamily="34" charset="0"/>
              <a:buNone/>
            </a:pPr>
            <a:r>
              <a:rPr lang="en-US" altLang="en-US" sz="3200" dirty="0" smtClean="0">
                <a:latin typeface="Arial" panose="020B0604020202020204" pitchFamily="34" charset="0"/>
              </a:rPr>
              <a:t>Clock   A                        Clock B                          Clock C</a:t>
            </a:r>
            <a:endParaRPr lang="en-US" altLang="en-US" sz="3200" dirty="0">
              <a:latin typeface="Arial" panose="020B0604020202020204" pitchFamily="34" charset="0"/>
            </a:endParaRPr>
          </a:p>
          <a:p>
            <a:pPr algn="ctr">
              <a:buFont typeface="Arial" panose="020B0604020202020204" pitchFamily="34" charset="0"/>
              <a:buNone/>
            </a:pPr>
            <a:endParaRPr lang="en-US" altLang="en-US" sz="3200" b="1" u="sng" dirty="0">
              <a:latin typeface="Arial" panose="020B0604020202020204" pitchFamily="34" charset="0"/>
            </a:endParaRPr>
          </a:p>
          <a:p>
            <a:pPr algn="ctr">
              <a:buFont typeface="Arial" panose="020B0604020202020204" pitchFamily="34" charset="0"/>
              <a:buNone/>
            </a:pPr>
            <a:endParaRPr lang="en-US" altLang="en-US" sz="3200" b="1" u="sng" dirty="0">
              <a:latin typeface="Arial" panose="020B0604020202020204" pitchFamily="34" charset="0"/>
            </a:endParaRPr>
          </a:p>
          <a:p>
            <a:pPr algn="ctr">
              <a:buFont typeface="Arial" panose="020B0604020202020204" pitchFamily="34" charset="0"/>
              <a:buNone/>
            </a:pPr>
            <a:endParaRPr lang="en-US" altLang="en-US" sz="3200" b="1" u="sng" dirty="0">
              <a:latin typeface="Arial" panose="020B0604020202020204" pitchFamily="34" charset="0"/>
            </a:endParaRPr>
          </a:p>
        </p:txBody>
      </p:sp>
      <p:pic>
        <p:nvPicPr>
          <p:cNvPr id="7172" name="Picture 6" descr="Clock showing 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0286"/>
            <a:ext cx="1981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765591" y="3475428"/>
            <a:ext cx="2141704" cy="2141704"/>
          </a:xfrm>
          <a:prstGeom prst="rect">
            <a:avLst/>
          </a:prstGeom>
        </p:spPr>
      </p:pic>
      <p:pic>
        <p:nvPicPr>
          <p:cNvPr id="3" name="Picture 2"/>
          <p:cNvPicPr>
            <a:picLocks noChangeAspect="1"/>
          </p:cNvPicPr>
          <p:nvPr/>
        </p:nvPicPr>
        <p:blipFill>
          <a:blip r:embed="rId5"/>
          <a:stretch>
            <a:fillRect/>
          </a:stretch>
        </p:blipFill>
        <p:spPr>
          <a:xfrm>
            <a:off x="9148762" y="3475428"/>
            <a:ext cx="2124075" cy="2152650"/>
          </a:xfrm>
          <a:prstGeom prst="rect">
            <a:avLst/>
          </a:prstGeom>
        </p:spPr>
      </p:pic>
    </p:spTree>
    <p:extLst>
      <p:ext uri="{BB962C8B-B14F-4D97-AF65-F5344CB8AC3E}">
        <p14:creationId xmlns:p14="http://schemas.microsoft.com/office/powerpoint/2010/main" val="231164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idx="4294967295"/>
          </p:nvPr>
        </p:nvSpPr>
        <p:spPr>
          <a:xfrm>
            <a:off x="1981200" y="152400"/>
            <a:ext cx="8229600" cy="1143000"/>
          </a:xfrm>
        </p:spPr>
        <p:txBody>
          <a:bodyPr/>
          <a:lstStyle/>
          <a:p>
            <a:pPr eaLnBrk="1" hangingPunct="1"/>
            <a:r>
              <a:rPr altLang="en-US" dirty="0" smtClean="0"/>
              <a:t>Math Corner-Monday</a:t>
            </a:r>
          </a:p>
        </p:txBody>
      </p:sp>
      <p:sp>
        <p:nvSpPr>
          <p:cNvPr id="6147" name="Rectangle 3"/>
          <p:cNvSpPr>
            <a:spLocks noGrp="1"/>
          </p:cNvSpPr>
          <p:nvPr>
            <p:ph type="body" idx="4294967295"/>
          </p:nvPr>
        </p:nvSpPr>
        <p:spPr>
          <a:xfrm>
            <a:off x="1676400" y="914400"/>
            <a:ext cx="8229600" cy="4343400"/>
          </a:xfrm>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buFont typeface="Arial" charset="0"/>
              <a:buNone/>
              <a:defRPr/>
            </a:pPr>
            <a:r>
              <a:rPr lang="en-US" sz="4100" dirty="0">
                <a:latin typeface="Comic Sans MS" pitchFamily="66" charset="0"/>
                <a:cs typeface="Arial" charset="0"/>
              </a:rPr>
              <a:t>	</a:t>
            </a:r>
            <a:r>
              <a:rPr lang="en-US" sz="2400" dirty="0">
                <a:latin typeface="Comic Sans MS" pitchFamily="66" charset="0"/>
                <a:cs typeface="Arial" charset="0"/>
              </a:rPr>
              <a:t>Tell the time.  Name something that you normally do at the times below. </a:t>
            </a:r>
          </a:p>
          <a:p>
            <a:pPr eaLnBrk="1" hangingPunct="1">
              <a:buFont typeface="Arial" charset="0"/>
              <a:buNone/>
              <a:defRPr/>
            </a:pPr>
            <a:endParaRPr lang="en-US" sz="4100" dirty="0">
              <a:latin typeface="Comic Sans MS" pitchFamily="66" charset="0"/>
              <a:cs typeface="Arial" charset="0"/>
            </a:endParaRPr>
          </a:p>
          <a:p>
            <a:pPr eaLnBrk="1" hangingPunct="1">
              <a:buFont typeface="Arial" charset="0"/>
              <a:buNone/>
              <a:defRPr/>
            </a:pPr>
            <a:endParaRPr lang="en-US" sz="4100" dirty="0">
              <a:latin typeface="Comic Sans MS" pitchFamily="66" charset="0"/>
              <a:cs typeface="Arial" charset="0"/>
            </a:endParaRPr>
          </a:p>
          <a:p>
            <a:pPr eaLnBrk="1" hangingPunct="1">
              <a:buFont typeface="Arial" charset="0"/>
              <a:buNone/>
              <a:defRPr/>
            </a:pPr>
            <a:endParaRPr lang="en-US" sz="4100" dirty="0">
              <a:latin typeface="Comic Sans MS" pitchFamily="66" charset="0"/>
              <a:cs typeface="Arial" charset="0"/>
            </a:endParaRPr>
          </a:p>
          <a:p>
            <a:pPr eaLnBrk="1" hangingPunct="1">
              <a:buFont typeface="Arial" charset="0"/>
              <a:buNone/>
              <a:defRPr/>
            </a:pPr>
            <a:endParaRPr lang="en-US" sz="4100" dirty="0">
              <a:latin typeface="Comic Sans MS" pitchFamily="66" charset="0"/>
              <a:cs typeface="Arial" charset="0"/>
            </a:endParaRPr>
          </a:p>
          <a:p>
            <a:pPr marL="0" indent="0" algn="ctr">
              <a:buNone/>
              <a:defRPr/>
            </a:pPr>
            <a:r>
              <a:rPr lang="en-US" sz="2400" b="1" u="sng" dirty="0">
                <a:solidFill>
                  <a:schemeClr val="bg1"/>
                </a:solidFill>
                <a:latin typeface="Arial Unicode MS" pitchFamily="34" charset="-128"/>
              </a:rPr>
              <a:t>Think Space!</a:t>
            </a:r>
          </a:p>
          <a:p>
            <a:pPr marL="0" indent="0" algn="ctr">
              <a:buNone/>
              <a:defRPr/>
            </a:pPr>
            <a:r>
              <a:rPr lang="en-US" sz="2400" dirty="0">
                <a:solidFill>
                  <a:schemeClr val="bg1"/>
                </a:solidFill>
                <a:latin typeface="Arial Unicode MS" pitchFamily="34" charset="-128"/>
              </a:rPr>
              <a:t>The problem is 29 + 29 + 29.  Solve it as many different ways as you can using </a:t>
            </a:r>
            <a:r>
              <a:rPr lang="en-US" sz="2400" b="1" u="sng" dirty="0">
                <a:solidFill>
                  <a:schemeClr val="bg1"/>
                </a:solidFill>
                <a:latin typeface="Arial Unicode MS" pitchFamily="34" charset="-128"/>
              </a:rPr>
              <a:t>MENTAL MATH ONLY</a:t>
            </a:r>
            <a:r>
              <a:rPr lang="en-US" sz="2400" dirty="0">
                <a:solidFill>
                  <a:schemeClr val="bg1"/>
                </a:solidFill>
                <a:latin typeface="Arial Unicode MS" pitchFamily="34" charset="-128"/>
              </a:rPr>
              <a:t>.</a:t>
            </a:r>
            <a:endParaRPr lang="en-US" sz="2400" dirty="0"/>
          </a:p>
          <a:p>
            <a:pPr marL="0" indent="0" eaLnBrk="1" hangingPunct="1">
              <a:buNone/>
              <a:defRPr/>
            </a:pPr>
            <a:endParaRPr lang="en-US" sz="4100" dirty="0">
              <a:latin typeface="Comic Sans MS" pitchFamily="66" charset="0"/>
              <a:cs typeface="Arial" charset="0"/>
            </a:endParaRPr>
          </a:p>
        </p:txBody>
      </p:sp>
      <p:pic>
        <p:nvPicPr>
          <p:cNvPr id="8196" name="Picture 6" descr="Clock showing 1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19364"/>
            <a:ext cx="22098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Clock showing 5: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519364"/>
            <a:ext cx="22098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815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Calibri" panose="020F0502020204030204" pitchFamily="34" charset="0"/>
            </a:endParaRPr>
          </a:p>
          <a:p>
            <a:pPr marL="0" indent="0">
              <a:buNone/>
            </a:pPr>
            <a:endParaRPr lang="en-US" dirty="0">
              <a:latin typeface="Calibri" panose="020F0502020204030204" pitchFamily="34" charset="0"/>
            </a:endParaRPr>
          </a:p>
          <a:p>
            <a:pPr marL="0" indent="0">
              <a:buNone/>
            </a:pPr>
            <a:endParaRPr lang="en-US" sz="1800" dirty="0" smtClean="0">
              <a:latin typeface="Calibri" panose="020F0502020204030204" pitchFamily="34" charset="0"/>
            </a:endParaRPr>
          </a:p>
          <a:p>
            <a:pPr marL="0" indent="0" algn="ctr">
              <a:buNone/>
            </a:pPr>
            <a:r>
              <a:rPr lang="en-US" dirty="0" smtClean="0">
                <a:latin typeface="Calibri" panose="020F0502020204030204" pitchFamily="34" charset="0"/>
              </a:rPr>
              <a:t>My dog is 46 inches.  My cat is 28 inches smaller than my dog.   How tall is my cat?</a:t>
            </a:r>
          </a:p>
          <a:p>
            <a:pPr marL="0" indent="0" algn="ctr">
              <a:buNone/>
            </a:pPr>
            <a:r>
              <a:rPr lang="en-US" dirty="0" smtClean="0">
                <a:latin typeface="Calibri" panose="020F0502020204030204" pitchFamily="34" charset="0"/>
              </a:rPr>
              <a:t>Prove your thinking using 2 different strategies.</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FF6D8AB2-8BC4-4AA3-BFDE-AB668C07FE30}" type="slidenum">
              <a:rPr lang="en-US" altLang="en-US" smtClean="0"/>
              <a:pPr/>
              <a:t>19</a:t>
            </a:fld>
            <a:endParaRPr lang="en-US" altLang="en-US"/>
          </a:p>
        </p:txBody>
      </p:sp>
      <p:pic>
        <p:nvPicPr>
          <p:cNvPr id="7" name="Picture 6"/>
          <p:cNvPicPr>
            <a:picLocks noChangeAspect="1"/>
          </p:cNvPicPr>
          <p:nvPr/>
        </p:nvPicPr>
        <p:blipFill>
          <a:blip r:embed="rId2"/>
          <a:stretch>
            <a:fillRect/>
          </a:stretch>
        </p:blipFill>
        <p:spPr>
          <a:xfrm>
            <a:off x="5140656" y="1417638"/>
            <a:ext cx="1910687" cy="1910687"/>
          </a:xfrm>
          <a:prstGeom prst="rect">
            <a:avLst/>
          </a:prstGeom>
        </p:spPr>
      </p:pic>
    </p:spTree>
    <p:extLst>
      <p:ext uri="{BB962C8B-B14F-4D97-AF65-F5344CB8AC3E}">
        <p14:creationId xmlns:p14="http://schemas.microsoft.com/office/powerpoint/2010/main" val="271429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23331" y="2667000"/>
            <a:ext cx="10590663" cy="1143000"/>
          </a:xfrm>
        </p:spPr>
        <p:txBody>
          <a:bodyPr/>
          <a:lstStyle/>
          <a:p>
            <a:pPr eaLnBrk="1" hangingPunct="1"/>
            <a:r>
              <a:rPr altLang="en-US" sz="3200" dirty="0">
                <a:cs typeface="Arial" panose="020B0604020202020204" pitchFamily="34" charset="0"/>
              </a:rPr>
              <a:t>Note to Teacher:</a:t>
            </a:r>
            <a:br>
              <a:rPr altLang="en-US" sz="3200" dirty="0">
                <a:cs typeface="Arial" panose="020B0604020202020204" pitchFamily="34" charset="0"/>
              </a:rPr>
            </a:br>
            <a:r>
              <a:rPr altLang="en-US" sz="3200" dirty="0">
                <a:cs typeface="Arial" panose="020B0604020202020204" pitchFamily="34" charset="0"/>
              </a:rPr>
              <a:t>Students will use an inch ruler and a centimeter ruler for this week's Math </a:t>
            </a:r>
            <a:r>
              <a:rPr altLang="en-US" sz="3200" dirty="0" smtClean="0">
                <a:cs typeface="Arial" panose="020B0604020202020204" pitchFamily="34" charset="0"/>
              </a:rPr>
              <a:t>Corner. It </a:t>
            </a:r>
            <a:r>
              <a:rPr altLang="en-US" sz="3200" dirty="0">
                <a:cs typeface="Arial" panose="020B0604020202020204" pitchFamily="34" charset="0"/>
              </a:rPr>
              <a:t>is essential for students to experience measurement </a:t>
            </a:r>
            <a:r>
              <a:rPr altLang="en-US" sz="3200" dirty="0" smtClean="0">
                <a:cs typeface="Arial" panose="020B0604020202020204" pitchFamily="34" charset="0"/>
              </a:rPr>
              <a:t>concretely in order to gain understanding.  </a:t>
            </a:r>
            <a:endParaRPr altLang="en-US" sz="3200" dirty="0">
              <a:cs typeface="Arial" panose="020B0604020202020204" pitchFamily="34" charset="0"/>
            </a:endParaRPr>
          </a:p>
        </p:txBody>
      </p:sp>
      <p:sp>
        <p:nvSpPr>
          <p:cNvPr id="4" name="Date Placeholder 3"/>
          <p:cNvSpPr>
            <a:spLocks noGrp="1"/>
          </p:cNvSpPr>
          <p:nvPr>
            <p:ph type="dt" sz="quarter"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512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a:spcBef>
                <a:spcPct val="0"/>
              </a:spcBef>
              <a:buFontTx/>
              <a:buNone/>
            </a:pPr>
            <a:fld id="{68DA9B4B-9A34-4F88-A8AD-775D359D8E64}" type="slidenum">
              <a:rPr lang="en-US" altLang="en-US" sz="1200">
                <a:solidFill>
                  <a:srgbClr val="FFFF00"/>
                </a:solidFill>
                <a:latin typeface="Calibri" panose="020F0502020204030204" pitchFamily="34" charset="0"/>
              </a:rPr>
              <a:pPr>
                <a:spcBef>
                  <a:spcPct val="0"/>
                </a:spcBef>
                <a:buFontTx/>
                <a:buNone/>
              </a:pPr>
              <a:t>2</a:t>
            </a:fld>
            <a:endParaRPr lang="en-US" altLang="en-US" sz="1200">
              <a:solidFill>
                <a:srgbClr val="FFFF00"/>
              </a:solidFill>
              <a:latin typeface="Calibri" panose="020F0502020204030204" pitchFamily="34" charset="0"/>
            </a:endParaRPr>
          </a:p>
        </p:txBody>
      </p:sp>
    </p:spTree>
    <p:extLst>
      <p:ext uri="{BB962C8B-B14F-4D97-AF65-F5344CB8AC3E}">
        <p14:creationId xmlns:p14="http://schemas.microsoft.com/office/powerpoint/2010/main" val="326081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FF6D8AB2-8BC4-4AA3-BFDE-AB668C07FE30}" type="slidenum">
              <a:rPr lang="en-US" altLang="en-US" smtClean="0"/>
              <a:pPr/>
              <a:t>20</a:t>
            </a:fld>
            <a:endParaRPr lang="en-US" altLang="en-US"/>
          </a:p>
        </p:txBody>
      </p:sp>
    </p:spTree>
    <p:extLst>
      <p:ext uri="{BB962C8B-B14F-4D97-AF65-F5344CB8AC3E}">
        <p14:creationId xmlns:p14="http://schemas.microsoft.com/office/powerpoint/2010/main" val="1549288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p:txBody>
          <a:bodyPr/>
          <a:lstStyle/>
          <a:p>
            <a:r>
              <a:rPr lang="en-US" sz="3600" dirty="0" smtClean="0">
                <a:latin typeface="Calibri" panose="020F0502020204030204" pitchFamily="34" charset="0"/>
              </a:rPr>
              <a:t>A building is 60 meters tall.  A tree near the building is 12 meters tall.  How much taller is the building than the tree?</a:t>
            </a:r>
          </a:p>
          <a:p>
            <a:r>
              <a:rPr lang="en-US" sz="3600" dirty="0" smtClean="0">
                <a:latin typeface="Calibri" panose="020F0502020204030204" pitchFamily="34" charset="0"/>
              </a:rPr>
              <a:t>Prove your thinking by using 2 strategies.</a:t>
            </a:r>
            <a:endParaRPr lang="en-US" sz="36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4DFBA372-7B04-456D-99EB-231923185881}" type="slidenum">
              <a:rPr lang="en-US" altLang="en-US" smtClean="0"/>
              <a:pPr/>
              <a:t>21</a:t>
            </a:fld>
            <a:endParaRPr lang="en-US" altLang="en-US"/>
          </a:p>
        </p:txBody>
      </p:sp>
      <p:pic>
        <p:nvPicPr>
          <p:cNvPr id="8" name="Picture 7"/>
          <p:cNvPicPr>
            <a:picLocks noChangeAspect="1"/>
          </p:cNvPicPr>
          <p:nvPr/>
        </p:nvPicPr>
        <p:blipFill>
          <a:blip r:embed="rId2"/>
          <a:stretch>
            <a:fillRect/>
          </a:stretch>
        </p:blipFill>
        <p:spPr>
          <a:xfrm>
            <a:off x="8026400" y="4722125"/>
            <a:ext cx="1355868" cy="1045262"/>
          </a:xfrm>
          <a:prstGeom prst="rect">
            <a:avLst/>
          </a:prstGeom>
        </p:spPr>
      </p:pic>
      <p:pic>
        <p:nvPicPr>
          <p:cNvPr id="9" name="Picture 8"/>
          <p:cNvPicPr>
            <a:picLocks noChangeAspect="1"/>
          </p:cNvPicPr>
          <p:nvPr/>
        </p:nvPicPr>
        <p:blipFill>
          <a:blip r:embed="rId3"/>
          <a:stretch>
            <a:fillRect/>
          </a:stretch>
        </p:blipFill>
        <p:spPr>
          <a:xfrm>
            <a:off x="9382268" y="2919412"/>
            <a:ext cx="1752600" cy="2847975"/>
          </a:xfrm>
          <a:prstGeom prst="rect">
            <a:avLst/>
          </a:prstGeom>
        </p:spPr>
      </p:pic>
    </p:spTree>
    <p:extLst>
      <p:ext uri="{BB962C8B-B14F-4D97-AF65-F5344CB8AC3E}">
        <p14:creationId xmlns:p14="http://schemas.microsoft.com/office/powerpoint/2010/main" val="520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rPr>
              <a:t>A snake was 35 inches long.                                          Now, it’s 87 inches long.  </a:t>
            </a:r>
          </a:p>
          <a:p>
            <a:pPr marL="0" indent="0">
              <a:buNone/>
            </a:pPr>
            <a:r>
              <a:rPr lang="en-US" dirty="0" smtClean="0">
                <a:latin typeface="Calibri" panose="020F0502020204030204" pitchFamily="34" charset="0"/>
              </a:rPr>
              <a:t>How much did the snake grow?</a:t>
            </a:r>
          </a:p>
          <a:p>
            <a:pPr marL="0" indent="0">
              <a:buNone/>
            </a:pPr>
            <a:r>
              <a:rPr lang="en-US" dirty="0" smtClean="0">
                <a:latin typeface="Calibri" panose="020F0502020204030204" pitchFamily="34" charset="0"/>
              </a:rPr>
              <a:t>Solve using 2 different strategies.</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4DFBA372-7B04-456D-99EB-231923185881}" type="slidenum">
              <a:rPr lang="en-US" altLang="en-US" smtClean="0"/>
              <a:pPr/>
              <a:t>22</a:t>
            </a:fld>
            <a:endParaRPr lang="en-US" altLang="en-US"/>
          </a:p>
        </p:txBody>
      </p:sp>
      <p:pic>
        <p:nvPicPr>
          <p:cNvPr id="7" name="Picture 6"/>
          <p:cNvPicPr>
            <a:picLocks noChangeAspect="1"/>
          </p:cNvPicPr>
          <p:nvPr/>
        </p:nvPicPr>
        <p:blipFill>
          <a:blip r:embed="rId2"/>
          <a:stretch>
            <a:fillRect/>
          </a:stretch>
        </p:blipFill>
        <p:spPr>
          <a:xfrm>
            <a:off x="9331751" y="352397"/>
            <a:ext cx="2352249" cy="2313045"/>
          </a:xfrm>
          <a:prstGeom prst="rect">
            <a:avLst/>
          </a:prstGeom>
        </p:spPr>
      </p:pic>
    </p:spTree>
    <p:extLst>
      <p:ext uri="{BB962C8B-B14F-4D97-AF65-F5344CB8AC3E}">
        <p14:creationId xmlns:p14="http://schemas.microsoft.com/office/powerpoint/2010/main" val="25749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a:xfrm>
            <a:off x="473122" y="3196989"/>
            <a:ext cx="10972800" cy="4525963"/>
          </a:xfrm>
        </p:spPr>
        <p:txBody>
          <a:bodyPr/>
          <a:lstStyle/>
          <a:p>
            <a:r>
              <a:rPr lang="en-US" sz="3600" dirty="0" smtClean="0">
                <a:latin typeface="Calibri" panose="020F0502020204030204" pitchFamily="34" charset="0"/>
              </a:rPr>
              <a:t>A baby giraffe was 36 cm tall.  Another young giraffe was 100 cm tall.  How much shorter is the baby giraffe?</a:t>
            </a:r>
          </a:p>
          <a:p>
            <a:endParaRPr lang="en-US" sz="3600" dirty="0">
              <a:latin typeface="Calibri" panose="020F0502020204030204" pitchFamily="34" charset="0"/>
            </a:endParaRPr>
          </a:p>
          <a:p>
            <a:r>
              <a:rPr lang="en-US" sz="3600" dirty="0" smtClean="0">
                <a:latin typeface="Calibri" panose="020F0502020204030204" pitchFamily="34" charset="0"/>
              </a:rPr>
              <a:t>Use 2 different strategies to prove your thinking.</a:t>
            </a:r>
            <a:endParaRPr lang="en-US" sz="36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4DFBA372-7B04-456D-99EB-231923185881}" type="slidenum">
              <a:rPr lang="en-US" altLang="en-US" smtClean="0"/>
              <a:pPr/>
              <a:t>23</a:t>
            </a:fld>
            <a:endParaRPr lang="en-US" altLang="en-US"/>
          </a:p>
        </p:txBody>
      </p:sp>
      <p:pic>
        <p:nvPicPr>
          <p:cNvPr id="7" name="Picture 6"/>
          <p:cNvPicPr>
            <a:picLocks noChangeAspect="1"/>
          </p:cNvPicPr>
          <p:nvPr/>
        </p:nvPicPr>
        <p:blipFill>
          <a:blip r:embed="rId2"/>
          <a:stretch>
            <a:fillRect/>
          </a:stretch>
        </p:blipFill>
        <p:spPr>
          <a:xfrm>
            <a:off x="8724900" y="339489"/>
            <a:ext cx="2857500" cy="2857500"/>
          </a:xfrm>
          <a:prstGeom prst="rect">
            <a:avLst/>
          </a:prstGeom>
        </p:spPr>
      </p:pic>
      <p:pic>
        <p:nvPicPr>
          <p:cNvPr id="8" name="Picture 7"/>
          <p:cNvPicPr>
            <a:picLocks noChangeAspect="1"/>
          </p:cNvPicPr>
          <p:nvPr/>
        </p:nvPicPr>
        <p:blipFill>
          <a:blip r:embed="rId3"/>
          <a:stretch>
            <a:fillRect/>
          </a:stretch>
        </p:blipFill>
        <p:spPr>
          <a:xfrm>
            <a:off x="609600" y="242533"/>
            <a:ext cx="2857500" cy="2857500"/>
          </a:xfrm>
          <a:prstGeom prst="rect">
            <a:avLst/>
          </a:prstGeom>
        </p:spPr>
      </p:pic>
    </p:spTree>
    <p:extLst>
      <p:ext uri="{BB962C8B-B14F-4D97-AF65-F5344CB8AC3E}">
        <p14:creationId xmlns:p14="http://schemas.microsoft.com/office/powerpoint/2010/main" val="21552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a:xfrm>
            <a:off x="445826" y="1970372"/>
            <a:ext cx="10972800" cy="4525963"/>
          </a:xfrm>
        </p:spPr>
        <p:txBody>
          <a:bodyPr/>
          <a:lstStyle/>
          <a:p>
            <a:pPr marL="0" indent="0">
              <a:buNone/>
            </a:pPr>
            <a:r>
              <a:rPr lang="en-US" dirty="0" smtClean="0">
                <a:latin typeface="Calibri" panose="020F0502020204030204" pitchFamily="34" charset="0"/>
              </a:rPr>
              <a:t>I have 3 pencils.  The lengths are 17 inches, 19 inches, and 13 inches.  What is the total length of all 3 pencils?</a:t>
            </a:r>
          </a:p>
          <a:p>
            <a:pPr marL="0" indent="0">
              <a:buNone/>
            </a:pPr>
            <a:endParaRPr lang="en-US" sz="2000" dirty="0">
              <a:latin typeface="Calibri" panose="020F0502020204030204" pitchFamily="34" charset="0"/>
            </a:endParaRPr>
          </a:p>
          <a:p>
            <a:pPr marL="0" indent="0">
              <a:buNone/>
            </a:pPr>
            <a:r>
              <a:rPr lang="en-US" dirty="0" smtClean="0">
                <a:latin typeface="Calibri" panose="020F0502020204030204" pitchFamily="34" charset="0"/>
              </a:rPr>
              <a:t>Solve using a number line, then solve using a place value strategy.</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4DFBA372-7B04-456D-99EB-231923185881}" type="slidenum">
              <a:rPr lang="en-US" altLang="en-US" smtClean="0"/>
              <a:pPr/>
              <a:t>24</a:t>
            </a:fld>
            <a:endParaRPr lang="en-US" altLang="en-US"/>
          </a:p>
        </p:txBody>
      </p:sp>
      <p:pic>
        <p:nvPicPr>
          <p:cNvPr id="7" name="Picture 6"/>
          <p:cNvPicPr>
            <a:picLocks noChangeAspect="1"/>
          </p:cNvPicPr>
          <p:nvPr/>
        </p:nvPicPr>
        <p:blipFill>
          <a:blip r:embed="rId2"/>
          <a:stretch>
            <a:fillRect/>
          </a:stretch>
        </p:blipFill>
        <p:spPr>
          <a:xfrm>
            <a:off x="9874818" y="274638"/>
            <a:ext cx="2000250" cy="1600200"/>
          </a:xfrm>
          <a:prstGeom prst="rect">
            <a:avLst/>
          </a:prstGeom>
        </p:spPr>
      </p:pic>
    </p:spTree>
    <p:extLst>
      <p:ext uri="{BB962C8B-B14F-4D97-AF65-F5344CB8AC3E}">
        <p14:creationId xmlns:p14="http://schemas.microsoft.com/office/powerpoint/2010/main" val="778306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Corner</a:t>
            </a:r>
            <a:endParaRPr lang="en-US" dirty="0"/>
          </a:p>
        </p:txBody>
      </p:sp>
      <p:sp>
        <p:nvSpPr>
          <p:cNvPr id="3" name="Content Placeholder 2"/>
          <p:cNvSpPr>
            <a:spLocks noGrp="1"/>
          </p:cNvSpPr>
          <p:nvPr>
            <p:ph idx="1"/>
          </p:nvPr>
        </p:nvSpPr>
        <p:spPr/>
        <p:txBody>
          <a:bodyPr/>
          <a:lstStyle/>
          <a:p>
            <a:r>
              <a:rPr lang="en-US" sz="3600" dirty="0" smtClean="0">
                <a:latin typeface="Calibri" panose="020F0502020204030204" pitchFamily="34" charset="0"/>
              </a:rPr>
              <a:t>It takes 27 large paperclips to measure a model volcano.   It takes twice as many to measure the volcano with </a:t>
            </a:r>
            <a:r>
              <a:rPr lang="en-US" sz="3600" dirty="0" err="1" smtClean="0">
                <a:latin typeface="Calibri" panose="020F0502020204030204" pitchFamily="34" charset="0"/>
              </a:rPr>
              <a:t>unifix</a:t>
            </a:r>
            <a:r>
              <a:rPr lang="en-US" sz="3600" dirty="0" smtClean="0">
                <a:latin typeface="Calibri" panose="020F0502020204030204" pitchFamily="34" charset="0"/>
              </a:rPr>
              <a:t> cubes.  How many </a:t>
            </a:r>
            <a:r>
              <a:rPr lang="en-US" sz="3600" dirty="0" err="1" smtClean="0">
                <a:latin typeface="Calibri" panose="020F0502020204030204" pitchFamily="34" charset="0"/>
              </a:rPr>
              <a:t>unifix</a:t>
            </a:r>
            <a:r>
              <a:rPr lang="en-US" sz="3600" dirty="0" smtClean="0">
                <a:latin typeface="Calibri" panose="020F0502020204030204" pitchFamily="34" charset="0"/>
              </a:rPr>
              <a:t> cubes did it take to measure the volcano?</a:t>
            </a:r>
          </a:p>
          <a:p>
            <a:endParaRPr lang="en-US" sz="3600" dirty="0">
              <a:latin typeface="Calibri" panose="020F0502020204030204" pitchFamily="34" charset="0"/>
            </a:endParaRPr>
          </a:p>
          <a:p>
            <a:endParaRPr lang="en-US" sz="3600"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p>
            <a:fld id="{4DFBA372-7B04-456D-99EB-231923185881}" type="slidenum">
              <a:rPr lang="en-US" altLang="en-US" smtClean="0"/>
              <a:pPr/>
              <a:t>25</a:t>
            </a:fld>
            <a:endParaRPr lang="en-US" altLang="en-US"/>
          </a:p>
        </p:txBody>
      </p:sp>
      <p:pic>
        <p:nvPicPr>
          <p:cNvPr id="7" name="Picture 6"/>
          <p:cNvPicPr>
            <a:picLocks noChangeAspect="1"/>
          </p:cNvPicPr>
          <p:nvPr/>
        </p:nvPicPr>
        <p:blipFill>
          <a:blip r:embed="rId2"/>
          <a:stretch>
            <a:fillRect/>
          </a:stretch>
        </p:blipFill>
        <p:spPr>
          <a:xfrm>
            <a:off x="6933064" y="3863182"/>
            <a:ext cx="2607812" cy="2607812"/>
          </a:xfrm>
          <a:prstGeom prst="rect">
            <a:avLst/>
          </a:prstGeom>
        </p:spPr>
      </p:pic>
    </p:spTree>
    <p:extLst>
      <p:ext uri="{BB962C8B-B14F-4D97-AF65-F5344CB8AC3E}">
        <p14:creationId xmlns:p14="http://schemas.microsoft.com/office/powerpoint/2010/main" val="1304702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idx="4294967295"/>
          </p:nvPr>
        </p:nvSpPr>
        <p:spPr/>
        <p:txBody>
          <a:bodyPr/>
          <a:lstStyle/>
          <a:p>
            <a:pPr eaLnBrk="1" hangingPunct="1"/>
            <a:r>
              <a:rPr altLang="en-US" smtClean="0">
                <a:cs typeface="Arial" panose="020B0604020202020204" pitchFamily="34" charset="0"/>
              </a:rPr>
              <a:t>Math </a:t>
            </a:r>
            <a:r>
              <a:rPr altLang="en-US" smtClean="0">
                <a:cs typeface="Arial" panose="020B0604020202020204" pitchFamily="34" charset="0"/>
              </a:rPr>
              <a:t>Corner</a:t>
            </a:r>
            <a:endParaRPr altLang="en-US" dirty="0" smtClean="0">
              <a:cs typeface="Arial" panose="020B0604020202020204" pitchFamily="34" charset="0"/>
            </a:endParaRPr>
          </a:p>
        </p:txBody>
      </p:sp>
      <p:sp>
        <p:nvSpPr>
          <p:cNvPr id="6147" name="Rectangle 3"/>
          <p:cNvSpPr>
            <a:spLocks noGrp="1"/>
          </p:cNvSpPr>
          <p:nvPr>
            <p:ph type="body" idx="4294967295"/>
          </p:nvPr>
        </p:nvSpPr>
        <p:spPr>
          <a:xfrm>
            <a:off x="1981200" y="1219201"/>
            <a:ext cx="8229600" cy="4525963"/>
          </a:xfrm>
        </p:spPr>
        <p:txBody>
          <a:bodyPr/>
          <a:lstStyle/>
          <a:p>
            <a:pPr eaLnBrk="1" hangingPunct="1">
              <a:lnSpc>
                <a:spcPct val="80000"/>
              </a:lnSpc>
              <a:buFont typeface="Arial" panose="020B0604020202020204" pitchFamily="34" charset="0"/>
              <a:buNone/>
            </a:pPr>
            <a:r>
              <a:rPr lang="en-US" altLang="en-US" sz="3200">
                <a:latin typeface="Comic Sans MS" panose="030F0702030302020204" pitchFamily="66" charset="0"/>
                <a:cs typeface="Arial" panose="020B0604020202020204" pitchFamily="34" charset="0"/>
              </a:rPr>
              <a:t>	</a:t>
            </a:r>
            <a:endParaRPr lang="en-US" altLang="en-US" sz="2400">
              <a:latin typeface="Britannic Bold" panose="020B0903060703020204" pitchFamily="34" charset="0"/>
              <a:cs typeface="Arial" panose="020B0604020202020204" pitchFamily="34" charset="0"/>
            </a:endParaRPr>
          </a:p>
          <a:p>
            <a:pPr algn="ctr" eaLnBrk="1" hangingPunct="1">
              <a:lnSpc>
                <a:spcPct val="80000"/>
              </a:lnSpc>
              <a:buFont typeface="Arial" panose="020B0604020202020204" pitchFamily="34" charset="0"/>
              <a:buNone/>
            </a:pPr>
            <a:r>
              <a:rPr lang="en-US" altLang="en-US" sz="3200">
                <a:latin typeface="Britannic Bold" panose="020B0903060703020204" pitchFamily="34" charset="0"/>
                <a:cs typeface="Arial" panose="020B0604020202020204" pitchFamily="34" charset="0"/>
              </a:rPr>
              <a:t>Look at the picture of Devin standing next to a tree. Devin is 3 feet tall.  About how tall is the tree?</a:t>
            </a: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a:latin typeface="Britannic Bold" panose="020B0903060703020204" pitchFamily="34" charset="0"/>
              <a:cs typeface="Arial" panose="020B0604020202020204" pitchFamily="34" charset="0"/>
            </a:endParaRPr>
          </a:p>
          <a:p>
            <a:pPr eaLnBrk="1" hangingPunct="1">
              <a:lnSpc>
                <a:spcPct val="80000"/>
              </a:lnSpc>
              <a:buFont typeface="Arial" panose="020B0604020202020204" pitchFamily="34" charset="0"/>
              <a:buNone/>
            </a:pPr>
            <a:endParaRPr lang="en-US" altLang="en-US" sz="3200" b="1">
              <a:latin typeface="Britannic Bold" panose="020B0903060703020204" pitchFamily="34" charset="0"/>
              <a:cs typeface="Arial" panose="020B0604020202020204" pitchFamily="34" charset="0"/>
            </a:endParaRPr>
          </a:p>
          <a:p>
            <a:pPr algn="ctr" eaLnBrk="1" hangingPunct="1">
              <a:lnSpc>
                <a:spcPct val="80000"/>
              </a:lnSpc>
              <a:buFont typeface="Arial" panose="020B0604020202020204" pitchFamily="34" charset="0"/>
              <a:buNone/>
            </a:pPr>
            <a:endParaRPr lang="en-US" altLang="en-US" sz="3200">
              <a:latin typeface="Comic Sans MS" panose="030F0702030302020204" pitchFamily="66" charset="0"/>
              <a:cs typeface="Arial" panose="020B0604020202020204" pitchFamily="34" charset="0"/>
            </a:endParaRPr>
          </a:p>
        </p:txBody>
      </p:sp>
      <p:pic>
        <p:nvPicPr>
          <p:cNvPr id="614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3875089"/>
            <a:ext cx="2595563"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14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p:txBody>
          <a:bodyPr/>
          <a:lstStyle/>
          <a:p>
            <a:r>
              <a:rPr altLang="en-US" dirty="0"/>
              <a:t>Math </a:t>
            </a:r>
            <a:r>
              <a:rPr altLang="en-US" dirty="0" smtClean="0"/>
              <a:t>Corner</a:t>
            </a:r>
            <a:endParaRPr altLang="en-US" dirty="0"/>
          </a:p>
        </p:txBody>
      </p:sp>
      <p:sp>
        <p:nvSpPr>
          <p:cNvPr id="17411" name="Rectangle 3"/>
          <p:cNvSpPr>
            <a:spLocks noGrp="1"/>
          </p:cNvSpPr>
          <p:nvPr>
            <p:ph type="body" idx="4294967295"/>
          </p:nvPr>
        </p:nvSpPr>
        <p:spPr>
          <a:xfrm>
            <a:off x="1981200" y="1371601"/>
            <a:ext cx="8229600" cy="4525963"/>
          </a:xfrm>
        </p:spPr>
        <p:txBody>
          <a:bodyPr/>
          <a:lstStyle/>
          <a:p>
            <a:pPr>
              <a:buFont typeface="Arial" panose="020B0604020202020204" pitchFamily="34" charset="0"/>
              <a:buNone/>
            </a:pPr>
            <a:r>
              <a:rPr lang="en-US" altLang="en-US" sz="4800">
                <a:latin typeface="Comic Sans MS" panose="030F0702030302020204" pitchFamily="66" charset="0"/>
              </a:rPr>
              <a:t>	</a:t>
            </a:r>
            <a:r>
              <a:rPr lang="en-US" altLang="en-US" i="1" smtClean="0">
                <a:latin typeface="Comic Sans MS" panose="030F0702030302020204" pitchFamily="66" charset="0"/>
              </a:rPr>
              <a:t>Using a ruler, measure your pencil to the nearest inch.  Draw a picture of your findings.</a:t>
            </a:r>
          </a:p>
          <a:p>
            <a:pPr algn="ctr">
              <a:buFont typeface="Arial" panose="020B0604020202020204" pitchFamily="34" charset="0"/>
              <a:buNone/>
            </a:pPr>
            <a:endParaRPr lang="en-US" altLang="en-US" sz="4800" i="1">
              <a:latin typeface="Comic Sans MS" panose="030F0702030302020204" pitchFamily="66" charset="0"/>
            </a:endParaRPr>
          </a:p>
          <a:p>
            <a:pPr>
              <a:buFont typeface="Arial" panose="020B0604020202020204" pitchFamily="34" charset="0"/>
              <a:buNone/>
            </a:pPr>
            <a:endParaRPr lang="en-US" altLang="en-US" sz="4800" i="1">
              <a:latin typeface="Comic Sans MS" panose="030F0702030302020204" pitchFamily="66" charset="0"/>
            </a:endParaRPr>
          </a:p>
          <a:p>
            <a:pPr algn="ctr">
              <a:buFont typeface="Arial" panose="020B0604020202020204" pitchFamily="34" charset="0"/>
              <a:buNone/>
            </a:pPr>
            <a:endParaRPr lang="en-US" altLang="en-US" sz="4800">
              <a:latin typeface="Comic Sans MS" panose="030F0702030302020204" pitchFamily="66" charset="0"/>
            </a:endParaRPr>
          </a:p>
        </p:txBody>
      </p:sp>
      <p:pic>
        <p:nvPicPr>
          <p:cNvPr id="17430" name="Picture 22" descr="Quarter Inch 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19600"/>
            <a:ext cx="79248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7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7171" name="Content Placeholder 2"/>
          <p:cNvSpPr>
            <a:spLocks/>
          </p:cNvSpPr>
          <p:nvPr/>
        </p:nvSpPr>
        <p:spPr bwMode="auto">
          <a:xfrm>
            <a:off x="279400" y="1066801"/>
            <a:ext cx="113030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20000"/>
              </a:spcBef>
              <a:spcAft>
                <a:spcPct val="0"/>
              </a:spcAft>
              <a:buFont typeface="Arial" panose="020B0604020202020204" pitchFamily="34" charset="0"/>
              <a:buNone/>
            </a:pPr>
            <a:r>
              <a:rPr lang="en-US" altLang="en-US" sz="4000" dirty="0">
                <a:solidFill>
                  <a:srgbClr val="F2F2F2"/>
                </a:solidFill>
                <a:latin typeface="Book Antiqua" panose="02040602050305030304" pitchFamily="18" charset="0"/>
              </a:rPr>
              <a:t>	</a:t>
            </a:r>
            <a:r>
              <a:rPr lang="en-US" altLang="en-US" sz="3600" dirty="0">
                <a:solidFill>
                  <a:srgbClr val="F2F2F2"/>
                </a:solidFill>
                <a:latin typeface="Book Antiqua" panose="02040602050305030304" pitchFamily="18" charset="0"/>
              </a:rPr>
              <a:t>Refer to the paper clip and pencil below.  About how many paper clips long is the pencil?</a:t>
            </a:r>
            <a:r>
              <a:rPr lang="en-US" altLang="en-US" sz="4000" dirty="0">
                <a:solidFill>
                  <a:srgbClr val="F2F2F2"/>
                </a:solidFill>
                <a:latin typeface="Book Antiqua" panose="02040602050305030304" pitchFamily="18" charset="0"/>
              </a:rPr>
              <a:t> </a:t>
            </a:r>
            <a:r>
              <a:rPr lang="en-US" altLang="en-US" sz="4000" dirty="0" smtClean="0">
                <a:solidFill>
                  <a:srgbClr val="F2F2F2"/>
                </a:solidFill>
                <a:latin typeface="Book Antiqua" panose="02040602050305030304" pitchFamily="18" charset="0"/>
              </a:rPr>
              <a:t>Measure your pencil in inches and centimeters</a:t>
            </a:r>
            <a:r>
              <a:rPr lang="en-US" altLang="en-US" sz="4000" dirty="0" smtClean="0">
                <a:solidFill>
                  <a:srgbClr val="F2F2F2"/>
                </a:solidFill>
                <a:latin typeface="Book Antiqua" panose="02040602050305030304" pitchFamily="18" charset="0"/>
              </a:rPr>
              <a:t>.</a:t>
            </a:r>
          </a:p>
          <a:p>
            <a:pPr eaLnBrk="1" fontAlgn="base" hangingPunct="1">
              <a:spcBef>
                <a:spcPct val="20000"/>
              </a:spcBef>
              <a:spcAft>
                <a:spcPct val="0"/>
              </a:spcAft>
              <a:buFont typeface="Arial" panose="020B0604020202020204" pitchFamily="34" charset="0"/>
              <a:buNone/>
            </a:pPr>
            <a:r>
              <a:rPr lang="en-US" altLang="en-US" sz="4000" dirty="0">
                <a:solidFill>
                  <a:srgbClr val="F2F2F2"/>
                </a:solidFill>
                <a:latin typeface="Book Antiqua" panose="02040602050305030304" pitchFamily="18" charset="0"/>
              </a:rPr>
              <a:t> </a:t>
            </a:r>
            <a:endParaRPr lang="en-US" altLang="en-US" sz="4000" dirty="0" smtClean="0">
              <a:solidFill>
                <a:srgbClr val="F2F2F2"/>
              </a:solidFill>
              <a:latin typeface="Book Antiqua" panose="02040602050305030304" pitchFamily="18" charset="0"/>
            </a:endParaRPr>
          </a:p>
          <a:p>
            <a:pPr eaLnBrk="1" fontAlgn="base" hangingPunct="1">
              <a:spcBef>
                <a:spcPct val="20000"/>
              </a:spcBef>
              <a:spcAft>
                <a:spcPct val="0"/>
              </a:spcAft>
              <a:buFont typeface="Arial" panose="020B0604020202020204" pitchFamily="34" charset="0"/>
              <a:buNone/>
            </a:pPr>
            <a:r>
              <a:rPr lang="en-US" altLang="en-US" sz="4000" dirty="0" smtClean="0">
                <a:solidFill>
                  <a:srgbClr val="F2F2F2"/>
                </a:solidFill>
                <a:latin typeface="Book Antiqua" panose="02040602050305030304" pitchFamily="18" charset="0"/>
              </a:rPr>
              <a:t>  What do you notice about                                             your measurements?</a:t>
            </a:r>
            <a:r>
              <a:rPr lang="en-US" altLang="en-US" sz="4000" dirty="0" smtClean="0">
                <a:solidFill>
                  <a:srgbClr val="F2F2F2"/>
                </a:solidFill>
                <a:latin typeface="Book Antiqua" panose="02040602050305030304" pitchFamily="18" charset="0"/>
              </a:rPr>
              <a:t> </a:t>
            </a:r>
            <a:endParaRPr lang="en-US" altLang="en-US" sz="4000" dirty="0">
              <a:solidFill>
                <a:srgbClr val="F2F2F2"/>
              </a:solidFill>
              <a:latin typeface="Book Antiqua" panose="02040602050305030304" pitchFamily="18" charset="0"/>
            </a:endParaRPr>
          </a:p>
          <a:p>
            <a:pPr eaLnBrk="1" fontAlgn="base" hangingPunct="1">
              <a:spcBef>
                <a:spcPct val="20000"/>
              </a:spcBef>
              <a:spcAft>
                <a:spcPct val="0"/>
              </a:spcAft>
              <a:buFont typeface="Arial" panose="020B0604020202020204" pitchFamily="34" charset="0"/>
              <a:buNone/>
            </a:pPr>
            <a:endParaRPr lang="en-US" altLang="en-US" sz="4000" dirty="0">
              <a:solidFill>
                <a:srgbClr val="F2F2F2"/>
              </a:solidFill>
              <a:latin typeface="Book Antiqua" panose="02040602050305030304" pitchFamily="18" charset="0"/>
            </a:endParaRPr>
          </a:p>
          <a:p>
            <a:pPr eaLnBrk="1" fontAlgn="base" hangingPunct="1">
              <a:spcBef>
                <a:spcPct val="20000"/>
              </a:spcBef>
              <a:spcAft>
                <a:spcPct val="0"/>
              </a:spcAft>
              <a:buFont typeface="Arial" panose="020B0604020202020204" pitchFamily="34" charset="0"/>
              <a:buNone/>
            </a:pPr>
            <a:endParaRPr lang="en-US" altLang="en-US" sz="4000" dirty="0">
              <a:solidFill>
                <a:srgbClr val="F2F2F2"/>
              </a:solidFill>
              <a:latin typeface="Brush Script MT" panose="03060802040406070304" pitchFamily="66" charset="0"/>
            </a:endParaRPr>
          </a:p>
        </p:txBody>
      </p:sp>
      <p:pic>
        <p:nvPicPr>
          <p:cNvPr id="717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0679" y="4001069"/>
            <a:ext cx="1052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027" y="2527110"/>
            <a:ext cx="2649538"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75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1997075" y="0"/>
            <a:ext cx="8229600" cy="1143000"/>
          </a:xfrm>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7171" name="Rectangle 24"/>
          <p:cNvSpPr>
            <a:spLocks noChangeArrowheads="1"/>
          </p:cNvSpPr>
          <p:nvPr/>
        </p:nvSpPr>
        <p:spPr bwMode="auto">
          <a:xfrm>
            <a:off x="2362200" y="1600201"/>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4000">
                <a:solidFill>
                  <a:srgbClr val="F2F2F2"/>
                </a:solidFill>
                <a:latin typeface="Brush Script MT" panose="03060802040406070304" pitchFamily="66" charset="0"/>
                <a:cs typeface="Arial" panose="020B0604020202020204" pitchFamily="34" charset="0"/>
              </a:defRPr>
            </a:lvl1pPr>
            <a:lvl2pPr marL="742950" indent="-285750">
              <a:spcBef>
                <a:spcPct val="20000"/>
              </a:spcBef>
              <a:buFont typeface="Arial" panose="020B0604020202020204" pitchFamily="34" charset="0"/>
              <a:buChar char="–"/>
              <a:defRPr sz="3600">
                <a:solidFill>
                  <a:srgbClr val="F2F2F2"/>
                </a:solidFill>
                <a:latin typeface="Brush Script MT" panose="03060802040406070304" pitchFamily="66" charset="0"/>
                <a:cs typeface="Arial" panose="020B0604020202020204" pitchFamily="34" charset="0"/>
              </a:defRPr>
            </a:lvl2pPr>
            <a:lvl3pPr marL="1143000" indent="-228600">
              <a:spcBef>
                <a:spcPct val="20000"/>
              </a:spcBef>
              <a:buFont typeface="Arial" panose="020B0604020202020204" pitchFamily="34" charset="0"/>
              <a:buChar char="•"/>
              <a:defRPr sz="3200">
                <a:solidFill>
                  <a:srgbClr val="F2F2F2"/>
                </a:solidFill>
                <a:latin typeface="Brush Script MT" panose="03060802040406070304" pitchFamily="66" charset="0"/>
                <a:cs typeface="Arial" panose="020B0604020202020204" pitchFamily="34" charset="0"/>
              </a:defRPr>
            </a:lvl3pPr>
            <a:lvl4pPr marL="16002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4pPr>
            <a:lvl5pPr marL="2057400" indent="-228600">
              <a:spcBef>
                <a:spcPct val="20000"/>
              </a:spcBef>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800">
                <a:solidFill>
                  <a:srgbClr val="F2F2F2"/>
                </a:solidFill>
                <a:latin typeface="Brush Script MT" panose="03060802040406070304" pitchFamily="66" charset="0"/>
                <a:cs typeface="Arial" panose="020B0604020202020204" pitchFamily="34" charset="0"/>
              </a:defRPr>
            </a:lvl9pPr>
          </a:lstStyle>
          <a:p>
            <a:pPr fontAlgn="base">
              <a:spcBef>
                <a:spcPct val="0"/>
              </a:spcBef>
              <a:spcAft>
                <a:spcPct val="0"/>
              </a:spcAft>
              <a:buFontTx/>
              <a:buNone/>
            </a:pPr>
            <a:endParaRPr lang="en-US" altLang="en-US">
              <a:solidFill>
                <a:prstClr val="white"/>
              </a:solidFill>
              <a:latin typeface="Arial" panose="020B0604020202020204" pitchFamily="34" charset="0"/>
            </a:endParaRPr>
          </a:p>
        </p:txBody>
      </p:sp>
      <p:sp>
        <p:nvSpPr>
          <p:cNvPr id="8" name="Text Box 145"/>
          <p:cNvSpPr txBox="1">
            <a:spLocks noChangeArrowheads="1"/>
          </p:cNvSpPr>
          <p:nvPr/>
        </p:nvSpPr>
        <p:spPr bwMode="auto">
          <a:xfrm>
            <a:off x="1752600" y="939801"/>
            <a:ext cx="85344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altLang="en-US" sz="2800" i="1" dirty="0">
                <a:solidFill>
                  <a:prstClr val="white"/>
                </a:solidFill>
                <a:latin typeface="Comic Sans MS" pitchFamily="66" charset="0"/>
              </a:rPr>
              <a:t>Using your ruler, tell how many CENTIMETERS, and compare your measurements with a neighbor.</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Dry erase marker</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omic Sans MS" pitchFamily="66" charset="0"/>
              </a:rPr>
              <a:t>A </a:t>
            </a:r>
            <a:r>
              <a:rPr lang="en-US" altLang="en-US" sz="2800" i="1" dirty="0" err="1">
                <a:solidFill>
                  <a:prstClr val="white"/>
                </a:solidFill>
                <a:latin typeface="Comic Sans MS" pitchFamily="66" charset="0"/>
              </a:rPr>
              <a:t>Rekenrek</a:t>
            </a:r>
            <a:endParaRPr lang="en-US" altLang="en-US" sz="2800" i="1" dirty="0">
              <a:solidFill>
                <a:prstClr val="white"/>
              </a:solidFill>
              <a:latin typeface="Comic Sans MS" pitchFamily="66" charset="0"/>
            </a:endParaRPr>
          </a:p>
          <a:p>
            <a:pPr eaLnBrk="1" fontAlgn="base" hangingPunct="1">
              <a:spcBef>
                <a:spcPct val="50000"/>
              </a:spcBef>
              <a:spcAft>
                <a:spcPct val="0"/>
              </a:spcAft>
              <a:defRPr/>
            </a:pPr>
            <a:r>
              <a:rPr lang="en-US" altLang="en-US" sz="2800" i="1" dirty="0">
                <a:solidFill>
                  <a:prstClr val="white"/>
                </a:solidFill>
                <a:latin typeface="Comic Sans MS" pitchFamily="66" charset="0"/>
              </a:rPr>
              <a:t>**How are inches and centimeters alike and different?</a:t>
            </a:r>
          </a:p>
        </p:txBody>
      </p:sp>
    </p:spTree>
    <p:extLst>
      <p:ext uri="{BB962C8B-B14F-4D97-AF65-F5344CB8AC3E}">
        <p14:creationId xmlns:p14="http://schemas.microsoft.com/office/powerpoint/2010/main" val="1997016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idx="4294967295"/>
          </p:nvPr>
        </p:nvSpPr>
        <p:spPr>
          <a:xfrm>
            <a:off x="2051050" y="0"/>
            <a:ext cx="8229600" cy="1143000"/>
          </a:xfrm>
        </p:spPr>
        <p:txBody>
          <a:bodyPr/>
          <a:lstStyle/>
          <a:p>
            <a:pPr eaLnBrk="1" hangingPunct="1"/>
            <a:r>
              <a:rPr altLang="en-US" dirty="0" smtClean="0">
                <a:cs typeface="Arial" panose="020B0604020202020204" pitchFamily="34" charset="0"/>
              </a:rPr>
              <a:t>Math </a:t>
            </a:r>
            <a:r>
              <a:rPr altLang="en-US" dirty="0" smtClean="0">
                <a:cs typeface="Arial" panose="020B0604020202020204" pitchFamily="34" charset="0"/>
              </a:rPr>
              <a:t>Corner</a:t>
            </a:r>
            <a:endParaRPr altLang="en-US" dirty="0" smtClean="0">
              <a:cs typeface="Arial" panose="020B0604020202020204" pitchFamily="34" charset="0"/>
            </a:endParaRPr>
          </a:p>
        </p:txBody>
      </p:sp>
      <p:sp>
        <p:nvSpPr>
          <p:cNvPr id="5" name="Text Box 145"/>
          <p:cNvSpPr txBox="1">
            <a:spLocks noChangeArrowheads="1"/>
          </p:cNvSpPr>
          <p:nvPr/>
        </p:nvSpPr>
        <p:spPr bwMode="auto">
          <a:xfrm>
            <a:off x="805218" y="762000"/>
            <a:ext cx="955798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defRPr/>
            </a:pPr>
            <a:r>
              <a:rPr lang="en-US" altLang="en-US" sz="2800" b="1" dirty="0">
                <a:solidFill>
                  <a:prstClr val="white"/>
                </a:solidFill>
                <a:latin typeface="Comic Sans MS" pitchFamily="66" charset="0"/>
              </a:rPr>
              <a:t>Using a tape measure, tell how many CENTIMETERS, and compare your measurements with a neighbor</a:t>
            </a:r>
            <a:r>
              <a:rPr lang="en-US" altLang="en-US" sz="2800" b="1" dirty="0" smtClean="0">
                <a:solidFill>
                  <a:prstClr val="white"/>
                </a:solidFill>
                <a:latin typeface="Comic Sans MS" pitchFamily="66" charset="0"/>
              </a:rPr>
              <a:t>.</a:t>
            </a:r>
          </a:p>
          <a:p>
            <a:pPr algn="ctr" eaLnBrk="1" fontAlgn="base" hangingPunct="1">
              <a:spcBef>
                <a:spcPct val="50000"/>
              </a:spcBef>
              <a:spcAft>
                <a:spcPct val="0"/>
              </a:spcAft>
              <a:defRPr/>
            </a:pPr>
            <a:endParaRPr lang="en-US" altLang="en-US" sz="3600" b="1" i="1" dirty="0">
              <a:solidFill>
                <a:prstClr val="white"/>
              </a:solidFill>
              <a:latin typeface="Calibri" panose="020F0502020204030204" pitchFamily="34" charset="0"/>
            </a:endParaRP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alibri" panose="020F0502020204030204" pitchFamily="34" charset="0"/>
              </a:rPr>
              <a:t>The width of your desk</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alibri" panose="020F0502020204030204" pitchFamily="34" charset="0"/>
              </a:rPr>
              <a:t>The height your chair</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alibri" panose="020F0502020204030204" pitchFamily="34" charset="0"/>
              </a:rPr>
              <a:t>Tell how many centimeters the two objects are combined.  </a:t>
            </a:r>
          </a:p>
          <a:p>
            <a:pPr marL="742950" indent="-742950" eaLnBrk="1" fontAlgn="base" hangingPunct="1">
              <a:spcBef>
                <a:spcPct val="50000"/>
              </a:spcBef>
              <a:spcAft>
                <a:spcPct val="0"/>
              </a:spcAft>
              <a:buFontTx/>
              <a:buAutoNum type="arabicPeriod"/>
              <a:defRPr/>
            </a:pPr>
            <a:r>
              <a:rPr lang="en-US" altLang="en-US" sz="2800" i="1" dirty="0">
                <a:solidFill>
                  <a:prstClr val="white"/>
                </a:solidFill>
                <a:latin typeface="Calibri" panose="020F0502020204030204" pitchFamily="34" charset="0"/>
              </a:rPr>
              <a:t>What is the difference between the measurements of the two objects?</a:t>
            </a:r>
          </a:p>
          <a:p>
            <a:pPr marL="742950" indent="-742950" eaLnBrk="1" fontAlgn="base" hangingPunct="1">
              <a:spcBef>
                <a:spcPct val="50000"/>
              </a:spcBef>
              <a:spcAft>
                <a:spcPct val="0"/>
              </a:spcAft>
              <a:buFontTx/>
              <a:buAutoNum type="arabicPeriod"/>
              <a:defRPr/>
            </a:pPr>
            <a:endParaRPr lang="en-US" altLang="en-US" sz="3600" i="1" dirty="0">
              <a:solidFill>
                <a:prstClr val="white"/>
              </a:solidFill>
              <a:latin typeface="Calibri" panose="020F0502020204030204" pitchFamily="34" charset="0"/>
            </a:endParaRPr>
          </a:p>
        </p:txBody>
      </p:sp>
    </p:spTree>
    <p:extLst>
      <p:ext uri="{BB962C8B-B14F-4D97-AF65-F5344CB8AC3E}">
        <p14:creationId xmlns:p14="http://schemas.microsoft.com/office/powerpoint/2010/main" val="2497229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76200"/>
            <a:ext cx="8229600" cy="1143000"/>
          </a:xfrm>
        </p:spPr>
        <p:txBody>
          <a:bodyPr/>
          <a:lstStyle/>
          <a:p>
            <a:pPr eaLnBrk="1" hangingPunct="1"/>
            <a:r>
              <a:rPr altLang="en-US" dirty="0" smtClean="0">
                <a:cs typeface="Arial" panose="020B0604020202020204" pitchFamily="34" charset="0"/>
              </a:rPr>
              <a:t>Math Corner </a:t>
            </a:r>
          </a:p>
        </p:txBody>
      </p:sp>
      <p:sp>
        <p:nvSpPr>
          <p:cNvPr id="3" name="Content Placeholder 2"/>
          <p:cNvSpPr>
            <a:spLocks noGrp="1"/>
          </p:cNvSpPr>
          <p:nvPr>
            <p:ph idx="1"/>
          </p:nvPr>
        </p:nvSpPr>
        <p:spPr>
          <a:xfrm>
            <a:off x="1091821" y="887105"/>
            <a:ext cx="9195179" cy="4629460"/>
          </a:xfrm>
        </p:spPr>
        <p:txBody>
          <a:bodyPr/>
          <a:lstStyle/>
          <a:p>
            <a:pPr marL="0" indent="0" eaLnBrk="1" hangingPunct="1">
              <a:buNone/>
              <a:defRPr/>
            </a:pPr>
            <a:r>
              <a:rPr lang="en-US" sz="2800" dirty="0">
                <a:latin typeface="+mj-lt"/>
              </a:rPr>
              <a:t>Estimate the length of each object and measure it.  Create and fill in the chart below.</a:t>
            </a:r>
          </a:p>
          <a:p>
            <a:pPr marL="0" indent="0" eaLnBrk="1" hangingPunct="1">
              <a:buNone/>
              <a:defRPr/>
            </a:pPr>
            <a:endParaRPr lang="en-US" sz="2800" dirty="0">
              <a:latin typeface="+mj-lt"/>
            </a:endParaRPr>
          </a:p>
          <a:p>
            <a:pPr marL="0" indent="0" eaLnBrk="1" hangingPunct="1">
              <a:buNone/>
              <a:defRPr/>
            </a:pPr>
            <a:endParaRPr lang="en-US" sz="2800" dirty="0">
              <a:latin typeface="+mj-lt"/>
            </a:endParaRPr>
          </a:p>
          <a:p>
            <a:pPr marL="0" indent="0" eaLnBrk="1" hangingPunct="1">
              <a:buNone/>
              <a:defRPr/>
            </a:pPr>
            <a:endParaRPr lang="en-US" sz="2800" dirty="0">
              <a:latin typeface="+mj-lt"/>
            </a:endParaRPr>
          </a:p>
          <a:p>
            <a:pPr marL="0" indent="0" algn="ctr" eaLnBrk="1" hangingPunct="1">
              <a:buNone/>
              <a:defRPr/>
            </a:pPr>
            <a:r>
              <a:rPr lang="en-US" sz="2800" u="sng" dirty="0">
                <a:latin typeface="+mj-lt"/>
              </a:rPr>
              <a:t>Challenge!</a:t>
            </a:r>
          </a:p>
          <a:p>
            <a:pPr marL="0" indent="0" eaLnBrk="1" hangingPunct="1">
              <a:buNone/>
              <a:defRPr/>
            </a:pPr>
            <a:r>
              <a:rPr lang="en-US" sz="2800" dirty="0">
                <a:latin typeface="+mj-lt"/>
              </a:rPr>
              <a:t>Name something that you would measure using:</a:t>
            </a:r>
          </a:p>
          <a:p>
            <a:pPr marL="514350" indent="-514350" eaLnBrk="1" hangingPunct="1">
              <a:buFont typeface="Arial" charset="0"/>
              <a:buAutoNum type="arabicPeriod"/>
              <a:defRPr/>
            </a:pPr>
            <a:r>
              <a:rPr lang="en-US" sz="2800" dirty="0">
                <a:latin typeface="+mj-lt"/>
              </a:rPr>
              <a:t>Centimeters </a:t>
            </a:r>
            <a:r>
              <a:rPr lang="en-US" sz="2800" dirty="0" smtClean="0">
                <a:latin typeface="+mj-lt"/>
              </a:rPr>
              <a:t>or</a:t>
            </a:r>
            <a:r>
              <a:rPr lang="en-US" sz="2800" dirty="0" smtClean="0">
                <a:latin typeface="+mj-lt"/>
              </a:rPr>
              <a:t> </a:t>
            </a:r>
            <a:r>
              <a:rPr lang="en-US" sz="2800" dirty="0">
                <a:latin typeface="+mj-lt"/>
              </a:rPr>
              <a:t>inches</a:t>
            </a:r>
          </a:p>
          <a:p>
            <a:pPr marL="514350" indent="-514350" eaLnBrk="1" hangingPunct="1">
              <a:buFont typeface="Arial" charset="0"/>
              <a:buAutoNum type="arabicPeriod"/>
              <a:defRPr/>
            </a:pPr>
            <a:r>
              <a:rPr lang="en-US" sz="2800" dirty="0">
                <a:latin typeface="+mj-lt"/>
              </a:rPr>
              <a:t>Meters </a:t>
            </a:r>
            <a:r>
              <a:rPr lang="en-US" sz="2800" dirty="0" smtClean="0">
                <a:latin typeface="+mj-lt"/>
              </a:rPr>
              <a:t>or</a:t>
            </a:r>
            <a:r>
              <a:rPr lang="en-US" sz="2800" dirty="0" smtClean="0">
                <a:latin typeface="+mj-lt"/>
              </a:rPr>
              <a:t> </a:t>
            </a:r>
            <a:r>
              <a:rPr lang="en-US" sz="2800" dirty="0">
                <a:latin typeface="+mj-lt"/>
              </a:rPr>
              <a:t>yards</a:t>
            </a:r>
          </a:p>
          <a:p>
            <a:pPr marL="514350" indent="-514350" eaLnBrk="1" hangingPunct="1">
              <a:buFont typeface="Arial" charset="0"/>
              <a:buAutoNum type="arabicPeriod"/>
              <a:defRPr/>
            </a:pPr>
            <a:r>
              <a:rPr lang="en-US" sz="2800" dirty="0">
                <a:latin typeface="+mj-lt"/>
              </a:rPr>
              <a:t>Kilometers </a:t>
            </a:r>
            <a:r>
              <a:rPr lang="en-US" sz="2800" dirty="0" smtClean="0">
                <a:latin typeface="+mj-lt"/>
              </a:rPr>
              <a:t>or </a:t>
            </a:r>
            <a:r>
              <a:rPr lang="en-US" sz="2800" dirty="0">
                <a:latin typeface="+mj-lt"/>
              </a:rPr>
              <a:t>Miles</a:t>
            </a:r>
          </a:p>
          <a:p>
            <a:pPr marL="0" indent="0" eaLnBrk="1" hangingPunct="1">
              <a:buNone/>
              <a:defRPr/>
            </a:pPr>
            <a:endParaRPr lang="en-US" dirty="0">
              <a:latin typeface="+mj-lt"/>
            </a:endParaRPr>
          </a:p>
        </p:txBody>
      </p:sp>
      <p:sp>
        <p:nvSpPr>
          <p:cNvPr id="4" name="Date Placeholder 3"/>
          <p:cNvSpPr>
            <a:spLocks noGrp="1"/>
          </p:cNvSpPr>
          <p:nvPr>
            <p:ph type="dt" sz="quarter" idx="10"/>
          </p:nvPr>
        </p:nvSpPr>
        <p:spPr/>
        <p:txBody>
          <a:bodyPr/>
          <a:lstStyle/>
          <a:p>
            <a:pPr>
              <a:defRPr/>
            </a:pPr>
            <a:endParaRPr lang="en-US">
              <a:solidFill>
                <a:prstClr val="white"/>
              </a:solidFill>
            </a:endParaRPr>
          </a:p>
        </p:txBody>
      </p:sp>
      <p:sp>
        <p:nvSpPr>
          <p:cNvPr id="5" name="Footer Placeholder 4"/>
          <p:cNvSpPr>
            <a:spLocks noGrp="1"/>
          </p:cNvSpPr>
          <p:nvPr>
            <p:ph type="ftr" sz="quarter" idx="11"/>
          </p:nvPr>
        </p:nvSpPr>
        <p:spPr/>
        <p:txBody>
          <a:body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40F32F-25A8-4005-ABDE-162C85E87A7A}" type="slidenum">
              <a:rPr lang="en-US" altLang="en-US">
                <a:solidFill>
                  <a:srgbClr val="FFFF00"/>
                </a:solidFill>
                <a:latin typeface="Calibri" panose="020F0502020204030204" pitchFamily="34" charset="0"/>
              </a:rPr>
              <a:pPr eaLnBrk="1" hangingPunct="1"/>
              <a:t>7</a:t>
            </a:fld>
            <a:endParaRPr lang="en-US" altLang="en-US">
              <a:solidFill>
                <a:srgbClr val="FFFF00"/>
              </a:solidFill>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08960885"/>
              </p:ext>
            </p:extLst>
          </p:nvPr>
        </p:nvGraphicFramePr>
        <p:xfrm>
          <a:off x="1981200" y="1981200"/>
          <a:ext cx="7467600" cy="1805219"/>
        </p:xfrm>
        <a:graphic>
          <a:graphicData uri="http://schemas.openxmlformats.org/drawingml/2006/table">
            <a:tbl>
              <a:tblPr firstRow="1" bandRow="1">
                <a:tableStyleId>{5C22544A-7EE6-4342-B048-85BDC9FD1C3A}</a:tableStyleId>
              </a:tblPr>
              <a:tblGrid>
                <a:gridCol w="2489200"/>
                <a:gridCol w="2489200"/>
                <a:gridCol w="2489200"/>
              </a:tblGrid>
              <a:tr h="388393">
                <a:tc>
                  <a:txBody>
                    <a:bodyPr/>
                    <a:lstStyle/>
                    <a:p>
                      <a:r>
                        <a:rPr lang="en-US" sz="1800" dirty="0" smtClean="0"/>
                        <a:t>Object</a:t>
                      </a:r>
                      <a:endParaRPr lang="en-US" sz="1800" dirty="0"/>
                    </a:p>
                  </a:txBody>
                  <a:tcPr marT="45700" marB="45700"/>
                </a:tc>
                <a:tc>
                  <a:txBody>
                    <a:bodyPr/>
                    <a:lstStyle/>
                    <a:p>
                      <a:pPr algn="ctr"/>
                      <a:r>
                        <a:rPr lang="en-US" sz="1800" dirty="0" smtClean="0"/>
                        <a:t>Write  Your Estimate </a:t>
                      </a:r>
                    </a:p>
                    <a:p>
                      <a:pPr algn="ctr"/>
                      <a:r>
                        <a:rPr lang="en-US" sz="1800" dirty="0" smtClean="0"/>
                        <a:t>With a Marker</a:t>
                      </a:r>
                      <a:endParaRPr lang="en-US" sz="1800" dirty="0"/>
                    </a:p>
                  </a:txBody>
                  <a:tcPr marT="45700" marB="45700"/>
                </a:tc>
                <a:tc>
                  <a:txBody>
                    <a:bodyPr/>
                    <a:lstStyle/>
                    <a:p>
                      <a:pPr algn="ctr"/>
                      <a:r>
                        <a:rPr lang="en-US" sz="1800" dirty="0" smtClean="0"/>
                        <a:t>Actual Length</a:t>
                      </a:r>
                      <a:endParaRPr lang="en-US" sz="1800" dirty="0"/>
                    </a:p>
                  </a:txBody>
                  <a:tcPr marT="45700" marB="45700"/>
                </a:tc>
              </a:tr>
              <a:tr h="388393">
                <a:tc>
                  <a:txBody>
                    <a:bodyPr/>
                    <a:lstStyle/>
                    <a:p>
                      <a:r>
                        <a:rPr lang="en-US" sz="1800" dirty="0" smtClean="0"/>
                        <a:t>Crayon</a:t>
                      </a:r>
                      <a:endParaRPr lang="en-US" sz="1800" dirty="0"/>
                    </a:p>
                  </a:txBody>
                  <a:tcPr marT="45700" marB="45700"/>
                </a:tc>
                <a:tc>
                  <a:txBody>
                    <a:bodyPr/>
                    <a:lstStyle/>
                    <a:p>
                      <a:endParaRPr lang="en-US" sz="1800" dirty="0"/>
                    </a:p>
                  </a:txBody>
                  <a:tcPr marT="45700" marB="45700"/>
                </a:tc>
                <a:tc>
                  <a:txBody>
                    <a:bodyPr/>
                    <a:lstStyle/>
                    <a:p>
                      <a:endParaRPr lang="en-US" sz="1800"/>
                    </a:p>
                  </a:txBody>
                  <a:tcPr marT="45700" marB="45700"/>
                </a:tc>
              </a:tr>
              <a:tr h="388393">
                <a:tc>
                  <a:txBody>
                    <a:bodyPr/>
                    <a:lstStyle/>
                    <a:p>
                      <a:r>
                        <a:rPr lang="en-US" sz="1800" dirty="0" smtClean="0"/>
                        <a:t>Dry</a:t>
                      </a:r>
                      <a:r>
                        <a:rPr lang="en-US" sz="1800" baseline="0" dirty="0" smtClean="0"/>
                        <a:t> erase marker</a:t>
                      </a:r>
                      <a:endParaRPr lang="en-US" sz="1800" dirty="0"/>
                    </a:p>
                  </a:txBody>
                  <a:tcPr marT="45700" marB="45700"/>
                </a:tc>
                <a:tc>
                  <a:txBody>
                    <a:bodyPr/>
                    <a:lstStyle/>
                    <a:p>
                      <a:endParaRPr lang="en-US" sz="1800"/>
                    </a:p>
                  </a:txBody>
                  <a:tcPr marT="45700" marB="45700"/>
                </a:tc>
                <a:tc>
                  <a:txBody>
                    <a:bodyPr/>
                    <a:lstStyle/>
                    <a:p>
                      <a:endParaRPr lang="en-US" sz="1800"/>
                    </a:p>
                  </a:txBody>
                  <a:tcPr marT="45700" marB="45700"/>
                </a:tc>
              </a:tr>
              <a:tr h="388393">
                <a:tc>
                  <a:txBody>
                    <a:bodyPr/>
                    <a:lstStyle/>
                    <a:p>
                      <a:r>
                        <a:rPr lang="en-US" sz="1800" dirty="0" smtClean="0"/>
                        <a:t>Math Journal</a:t>
                      </a:r>
                      <a:endParaRPr lang="en-US" sz="1800" dirty="0"/>
                    </a:p>
                  </a:txBody>
                  <a:tcPr marT="45700" marB="45700"/>
                </a:tc>
                <a:tc>
                  <a:txBody>
                    <a:bodyPr/>
                    <a:lstStyle/>
                    <a:p>
                      <a:endParaRPr lang="en-US" sz="1800"/>
                    </a:p>
                  </a:txBody>
                  <a:tcPr marT="45700" marB="45700"/>
                </a:tc>
                <a:tc>
                  <a:txBody>
                    <a:bodyPr/>
                    <a:lstStyle/>
                    <a:p>
                      <a:endParaRPr lang="en-US" sz="1800" dirty="0"/>
                    </a:p>
                  </a:txBody>
                  <a:tcPr marT="45700" marB="45700"/>
                </a:tc>
              </a:tr>
            </a:tbl>
          </a:graphicData>
        </a:graphic>
      </p:graphicFrame>
    </p:spTree>
    <p:extLst>
      <p:ext uri="{BB962C8B-B14F-4D97-AF65-F5344CB8AC3E}">
        <p14:creationId xmlns:p14="http://schemas.microsoft.com/office/powerpoint/2010/main" val="408173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a:t>
            </a:r>
            <a:endParaRPr lang="en-US" dirty="0"/>
          </a:p>
        </p:txBody>
      </p:sp>
      <p:sp>
        <p:nvSpPr>
          <p:cNvPr id="3" name="Date Placeholder 2"/>
          <p:cNvSpPr>
            <a:spLocks noGrp="1"/>
          </p:cNvSpPr>
          <p:nvPr>
            <p:ph type="dt" sz="half" idx="10"/>
          </p:nvPr>
        </p:nvSpPr>
        <p:spPr/>
        <p:txBody>
          <a:bodyPr/>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p>
            <a:fld id="{6E89B82B-5CAC-4E1E-9D79-91DB79D48925}" type="slidenum">
              <a:rPr lang="en-US" altLang="en-US" smtClean="0">
                <a:solidFill>
                  <a:prstClr val="white"/>
                </a:solidFill>
              </a:rPr>
              <a:pPr/>
              <a:t>8</a:t>
            </a:fld>
            <a:endParaRPr lang="en-US" altLang="en-US">
              <a:solidFill>
                <a:prstClr val="white"/>
              </a:solidFill>
            </a:endParaRPr>
          </a:p>
        </p:txBody>
      </p:sp>
    </p:spTree>
    <p:extLst>
      <p:ext uri="{BB962C8B-B14F-4D97-AF65-F5344CB8AC3E}">
        <p14:creationId xmlns:p14="http://schemas.microsoft.com/office/powerpoint/2010/main" val="258740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09800" y="304800"/>
            <a:ext cx="7772400" cy="609600"/>
          </a:xfrm>
        </p:spPr>
        <p:txBody>
          <a:bodyPr/>
          <a:lstStyle/>
          <a:p>
            <a:pPr eaLnBrk="1" hangingPunct="1"/>
            <a:r>
              <a:rPr altLang="en-US" sz="4000" dirty="0"/>
              <a:t>Math </a:t>
            </a:r>
            <a:r>
              <a:rPr altLang="en-US" sz="4000" dirty="0" smtClean="0"/>
              <a:t>Corner</a:t>
            </a:r>
            <a:endParaRPr altLang="en-US" sz="4000" dirty="0"/>
          </a:p>
        </p:txBody>
      </p:sp>
      <p:sp>
        <p:nvSpPr>
          <p:cNvPr id="4099" name="Text Box 151"/>
          <p:cNvSpPr txBox="1">
            <a:spLocks noChangeArrowheads="1"/>
          </p:cNvSpPr>
          <p:nvPr/>
        </p:nvSpPr>
        <p:spPr bwMode="auto">
          <a:xfrm>
            <a:off x="1009934" y="914400"/>
            <a:ext cx="1042689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defRPr/>
            </a:pPr>
            <a:r>
              <a:rPr lang="en-US" sz="2800" dirty="0">
                <a:solidFill>
                  <a:prstClr val="white"/>
                </a:solidFill>
              </a:rPr>
              <a:t>From your seat, complete the scavenger hunt below.  </a:t>
            </a:r>
            <a:r>
              <a:rPr lang="en-US" sz="2800" dirty="0" smtClean="0">
                <a:solidFill>
                  <a:prstClr val="white"/>
                </a:solidFill>
              </a:rPr>
              <a:t>Make a table to record your estimate, then measure </a:t>
            </a:r>
            <a:r>
              <a:rPr lang="en-US" sz="2800" dirty="0" smtClean="0">
                <a:solidFill>
                  <a:prstClr val="white"/>
                </a:solidFill>
              </a:rPr>
              <a:t>your items.           </a:t>
            </a:r>
            <a:r>
              <a:rPr lang="en-US" sz="2800" dirty="0" smtClean="0">
                <a:solidFill>
                  <a:prstClr val="white"/>
                </a:solidFill>
              </a:rPr>
              <a:t>Use </a:t>
            </a:r>
            <a:r>
              <a:rPr lang="en-US" sz="2800" dirty="0">
                <a:solidFill>
                  <a:prstClr val="white"/>
                </a:solidFill>
              </a:rPr>
              <a:t>a ruler to </a:t>
            </a:r>
            <a:r>
              <a:rPr lang="en-US" sz="2800" dirty="0" smtClean="0">
                <a:solidFill>
                  <a:prstClr val="white"/>
                </a:solidFill>
              </a:rPr>
              <a:t>help you estimate.     </a:t>
            </a:r>
            <a:endParaRPr lang="en-US" sz="2800" dirty="0">
              <a:solidFill>
                <a:prstClr val="white"/>
              </a:solidFill>
            </a:endParaRPr>
          </a:p>
          <a:p>
            <a:pPr marL="571500" indent="-571500" fontAlgn="base">
              <a:spcBef>
                <a:spcPct val="50000"/>
              </a:spcBef>
              <a:spcAft>
                <a:spcPct val="0"/>
              </a:spcAft>
              <a:buFont typeface="Arial" pitchFamily="34" charset="0"/>
              <a:buChar char="•"/>
              <a:defRPr/>
            </a:pPr>
            <a:r>
              <a:rPr lang="en-US" sz="3200" dirty="0">
                <a:solidFill>
                  <a:prstClr val="white"/>
                </a:solidFill>
              </a:rPr>
              <a:t>Name 2 items in your class that </a:t>
            </a:r>
            <a:r>
              <a:rPr lang="en-US" sz="3200" dirty="0" smtClean="0">
                <a:solidFill>
                  <a:prstClr val="white"/>
                </a:solidFill>
              </a:rPr>
              <a:t>are</a:t>
            </a:r>
            <a:r>
              <a:rPr lang="en-US" sz="3200" dirty="0" smtClean="0">
                <a:solidFill>
                  <a:prstClr val="white"/>
                </a:solidFill>
              </a:rPr>
              <a:t> </a:t>
            </a:r>
            <a:r>
              <a:rPr lang="en-US" sz="3200" dirty="0">
                <a:solidFill>
                  <a:prstClr val="white"/>
                </a:solidFill>
              </a:rPr>
              <a:t>about 2 inches long.</a:t>
            </a:r>
          </a:p>
          <a:p>
            <a:pPr marL="571500" indent="-571500" fontAlgn="base">
              <a:spcBef>
                <a:spcPct val="50000"/>
              </a:spcBef>
              <a:spcAft>
                <a:spcPct val="0"/>
              </a:spcAft>
              <a:buFont typeface="Arial" pitchFamily="34" charset="0"/>
              <a:buChar char="•"/>
              <a:defRPr/>
            </a:pPr>
            <a:r>
              <a:rPr lang="en-US" sz="3200" dirty="0">
                <a:solidFill>
                  <a:prstClr val="white"/>
                </a:solidFill>
              </a:rPr>
              <a:t>Name 2 items in your classroom that are about 6 inches long.</a:t>
            </a:r>
          </a:p>
          <a:p>
            <a:pPr marL="571500" indent="-571500" fontAlgn="base">
              <a:spcBef>
                <a:spcPct val="50000"/>
              </a:spcBef>
              <a:spcAft>
                <a:spcPct val="0"/>
              </a:spcAft>
              <a:buFont typeface="Arial" pitchFamily="34" charset="0"/>
              <a:buChar char="•"/>
              <a:defRPr/>
            </a:pPr>
            <a:r>
              <a:rPr lang="en-US" sz="3200" dirty="0">
                <a:solidFill>
                  <a:prstClr val="white"/>
                </a:solidFill>
              </a:rPr>
              <a:t>Name 2 items in your classroom that are about 10 inches long.</a:t>
            </a:r>
          </a:p>
          <a:p>
            <a:pPr marL="571500" indent="-571500" fontAlgn="base">
              <a:spcBef>
                <a:spcPct val="50000"/>
              </a:spcBef>
              <a:spcAft>
                <a:spcPct val="0"/>
              </a:spcAft>
              <a:buFont typeface="Arial" pitchFamily="34" charset="0"/>
              <a:buChar char="•"/>
              <a:defRPr/>
            </a:pPr>
            <a:endParaRPr lang="en-US" sz="2800" dirty="0">
              <a:solidFill>
                <a:prstClr val="white"/>
              </a:solidFill>
            </a:endParaRPr>
          </a:p>
        </p:txBody>
      </p:sp>
    </p:spTree>
    <p:extLst>
      <p:ext uri="{BB962C8B-B14F-4D97-AF65-F5344CB8AC3E}">
        <p14:creationId xmlns:p14="http://schemas.microsoft.com/office/powerpoint/2010/main" val="3187656975"/>
      </p:ext>
    </p:extLst>
  </p:cSld>
  <p:clrMapOvr>
    <a:masterClrMapping/>
  </p:clrMapOvr>
</p:sld>
</file>

<file path=ppt/theme/theme1.xml><?xml version="1.0" encoding="utf-8"?>
<a:theme xmlns:a="http://schemas.openxmlformats.org/drawingml/2006/main" name="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833</Words>
  <Application>Microsoft Office PowerPoint</Application>
  <PresentationFormat>Widescreen</PresentationFormat>
  <Paragraphs>142</Paragraphs>
  <Slides>26</Slides>
  <Notes>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26</vt:i4>
      </vt:variant>
    </vt:vector>
  </HeadingPairs>
  <TitlesOfParts>
    <vt:vector size="41" baseType="lpstr">
      <vt:lpstr>Arial Unicode MS</vt:lpstr>
      <vt:lpstr>Arial</vt:lpstr>
      <vt:lpstr>Arial Rounded MT Bold</vt:lpstr>
      <vt:lpstr>Book Antiqua</vt:lpstr>
      <vt:lpstr>Bookman Old Style</vt:lpstr>
      <vt:lpstr>Britannic Bold</vt:lpstr>
      <vt:lpstr>Brush Script MT</vt:lpstr>
      <vt:lpstr>Calibri</vt:lpstr>
      <vt:lpstr>Comic Sans MS</vt:lpstr>
      <vt:lpstr>Lucida Calligraphy</vt:lpstr>
      <vt:lpstr>Ppt0000000</vt:lpstr>
      <vt:lpstr>1_Ppt0000000</vt:lpstr>
      <vt:lpstr>2_Ppt0000000</vt:lpstr>
      <vt:lpstr>3_Ppt0000000</vt:lpstr>
      <vt:lpstr>4_Ppt0000000</vt:lpstr>
      <vt:lpstr>Week 1</vt:lpstr>
      <vt:lpstr>Note to Teacher: Students will use an inch ruler and a centimeter ruler for this week's Math Corner. It is essential for students to experience measurement concretely in order to gain understanding.  </vt:lpstr>
      <vt:lpstr>Math Corner</vt:lpstr>
      <vt:lpstr>Math Corner-</vt:lpstr>
      <vt:lpstr>Math Corner</vt:lpstr>
      <vt:lpstr>Math Corner</vt:lpstr>
      <vt:lpstr>Math Corner </vt:lpstr>
      <vt:lpstr>Week 2</vt:lpstr>
      <vt:lpstr>Math Corner</vt:lpstr>
      <vt:lpstr>Math Corner</vt:lpstr>
      <vt:lpstr>Math Corner</vt:lpstr>
      <vt:lpstr>Math Corner</vt:lpstr>
      <vt:lpstr>Math Corner</vt:lpstr>
      <vt:lpstr>Week 3</vt:lpstr>
      <vt:lpstr>Math Corner</vt:lpstr>
      <vt:lpstr>Math Corner</vt:lpstr>
      <vt:lpstr>Math Corner-Thursday</vt:lpstr>
      <vt:lpstr>Math Corner-Monday</vt:lpstr>
      <vt:lpstr>Math Corner</vt:lpstr>
      <vt:lpstr>Bonus Slides</vt:lpstr>
      <vt:lpstr>Math Corner</vt:lpstr>
      <vt:lpstr>Math Corner</vt:lpstr>
      <vt:lpstr>Math Corner</vt:lpstr>
      <vt:lpstr>Math Corner</vt:lpstr>
      <vt:lpstr>Math Corner</vt:lpstr>
      <vt:lpstr>Math Corner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Holmes, Beatrice</dc:creator>
  <cp:lastModifiedBy>Beatrice Holmes</cp:lastModifiedBy>
  <cp:revision>23</cp:revision>
  <dcterms:created xsi:type="dcterms:W3CDTF">2015-10-29T21:20:16Z</dcterms:created>
  <dcterms:modified xsi:type="dcterms:W3CDTF">2016-10-31T00:34:25Z</dcterms:modified>
</cp:coreProperties>
</file>